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4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1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1C6197-0EAB-4AB6-AC3C-0523CCE2E9B6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BC688C6-8BB9-48AE-AC1E-B2E314F1217F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cs-CZ" sz="2000" dirty="0"/>
            <a:t>Chování žáka je v podstatě v souladu s ustanovením školního řádu, se zásadami morálky a pravidly občanského soužití. Dopustí se závažného přestupku, nebo se opakovaně dopouští méně závažných přestupků proti ustanovením školního řádu mj. zapomínání školních pomůcek. Je však přístupný výchovnému působení a snaží se své chyby napravit.</a:t>
          </a:r>
          <a:endParaRPr lang="en-US" sz="2000" dirty="0"/>
        </a:p>
      </dgm:t>
    </dgm:pt>
    <dgm:pt modelId="{DED0E853-BC64-4CAA-A6EA-0A0A8FD6C039}" type="parTrans" cxnId="{A1BFBF74-8A13-437E-BCF5-7DA29031B650}">
      <dgm:prSet/>
      <dgm:spPr/>
      <dgm:t>
        <a:bodyPr/>
        <a:lstStyle/>
        <a:p>
          <a:endParaRPr lang="en-US"/>
        </a:p>
      </dgm:t>
    </dgm:pt>
    <dgm:pt modelId="{3BFC764A-34DA-4886-BFE8-5AAF951DD682}" type="sibTrans" cxnId="{A1BFBF74-8A13-437E-BCF5-7DA29031B650}">
      <dgm:prSet/>
      <dgm:spPr/>
      <dgm:t>
        <a:bodyPr/>
        <a:lstStyle/>
        <a:p>
          <a:endParaRPr lang="en-US"/>
        </a:p>
      </dgm:t>
    </dgm:pt>
    <dgm:pt modelId="{5C7B467B-0C0D-48E2-A105-9EFCC7F53402}">
      <dgm:prSet/>
      <dgm:spPr/>
      <dgm:t>
        <a:bodyPr/>
        <a:lstStyle/>
        <a:p>
          <a:pPr>
            <a:lnSpc>
              <a:spcPct val="100000"/>
            </a:lnSpc>
          </a:pPr>
          <a:r>
            <a:rPr lang="cs-CZ"/>
            <a:t>Mimo jiné za 8-20 neomluvených hodin, při opakovaném nedodržování ŠŘ v bodu oblékání, za nedovolenou manipulaci s mobilním telefonem ve vyučování.</a:t>
          </a:r>
          <a:endParaRPr lang="en-US"/>
        </a:p>
      </dgm:t>
    </dgm:pt>
    <dgm:pt modelId="{62B68FDD-0004-4A8E-841F-330A0CEC5743}" type="parTrans" cxnId="{67AEC84A-FD9C-4786-BE4E-F29811D5613D}">
      <dgm:prSet/>
      <dgm:spPr/>
      <dgm:t>
        <a:bodyPr/>
        <a:lstStyle/>
        <a:p>
          <a:endParaRPr lang="en-US"/>
        </a:p>
      </dgm:t>
    </dgm:pt>
    <dgm:pt modelId="{D808AAAB-A295-4809-AB67-9E2692E42A9D}" type="sibTrans" cxnId="{67AEC84A-FD9C-4786-BE4E-F29811D5613D}">
      <dgm:prSet/>
      <dgm:spPr/>
      <dgm:t>
        <a:bodyPr/>
        <a:lstStyle/>
        <a:p>
          <a:endParaRPr lang="en-US"/>
        </a:p>
      </dgm:t>
    </dgm:pt>
    <dgm:pt modelId="{304DDBE0-0671-4DE6-ADE1-A2AA4DD19162}" type="pres">
      <dgm:prSet presAssocID="{671C6197-0EAB-4AB6-AC3C-0523CCE2E9B6}" presName="root" presStyleCnt="0">
        <dgm:presLayoutVars>
          <dgm:dir/>
          <dgm:resizeHandles val="exact"/>
        </dgm:presLayoutVars>
      </dgm:prSet>
      <dgm:spPr/>
    </dgm:pt>
    <dgm:pt modelId="{A1CD4322-7EFD-4091-941F-6FE493D5FC08}" type="pres">
      <dgm:prSet presAssocID="{FBC688C6-8BB9-48AE-AC1E-B2E314F1217F}" presName="compNode" presStyleCnt="0"/>
      <dgm:spPr/>
    </dgm:pt>
    <dgm:pt modelId="{12A93260-03CF-4FA3-88E4-852ACA2DDE4C}" type="pres">
      <dgm:prSet presAssocID="{FBC688C6-8BB9-48AE-AC1E-B2E314F1217F}" presName="bgRect" presStyleLbl="bgShp" presStyleIdx="0" presStyleCnt="2"/>
      <dgm:spPr/>
    </dgm:pt>
    <dgm:pt modelId="{E38EFC79-AB3E-4209-BE72-22A6A2A8149F}" type="pres">
      <dgm:prSet presAssocID="{FBC688C6-8BB9-48AE-AC1E-B2E314F1217F}" presName="iconRect" presStyleLbl="nod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85CB6976-EEA6-43B8-BD82-2B6F8FB67FC2}" type="pres">
      <dgm:prSet presAssocID="{FBC688C6-8BB9-48AE-AC1E-B2E314F1217F}" presName="spaceRect" presStyleCnt="0"/>
      <dgm:spPr/>
    </dgm:pt>
    <dgm:pt modelId="{8DBA27CD-1732-44A4-8E09-FCF3D8846F75}" type="pres">
      <dgm:prSet presAssocID="{FBC688C6-8BB9-48AE-AC1E-B2E314F1217F}" presName="parTx" presStyleLbl="revTx" presStyleIdx="0" presStyleCnt="2">
        <dgm:presLayoutVars>
          <dgm:chMax val="0"/>
          <dgm:chPref val="0"/>
        </dgm:presLayoutVars>
      </dgm:prSet>
      <dgm:spPr/>
    </dgm:pt>
    <dgm:pt modelId="{97E60C7D-8FC0-4558-A724-4796E6E42ACB}" type="pres">
      <dgm:prSet presAssocID="{3BFC764A-34DA-4886-BFE8-5AAF951DD682}" presName="sibTrans" presStyleCnt="0"/>
      <dgm:spPr/>
    </dgm:pt>
    <dgm:pt modelId="{F3C94AB3-2B2C-4F52-BE95-ED4D4E86ADEA}" type="pres">
      <dgm:prSet presAssocID="{5C7B467B-0C0D-48E2-A105-9EFCC7F53402}" presName="compNode" presStyleCnt="0"/>
      <dgm:spPr/>
    </dgm:pt>
    <dgm:pt modelId="{47872148-34AA-4F58-BDEF-4564EFEBBC78}" type="pres">
      <dgm:prSet presAssocID="{5C7B467B-0C0D-48E2-A105-9EFCC7F53402}" presName="bgRect" presStyleLbl="bgShp" presStyleIdx="1" presStyleCnt="2"/>
      <dgm:spPr/>
    </dgm:pt>
    <dgm:pt modelId="{CE5F743F-DE6C-43C7-8C21-B565E13303CF}" type="pres">
      <dgm:prSet presAssocID="{5C7B467B-0C0D-48E2-A105-9EFCC7F53402}" presName="iconRect" presStyleLbl="node1" presStyleIdx="1" presStyleCnt="2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učník"/>
        </a:ext>
      </dgm:extLst>
    </dgm:pt>
    <dgm:pt modelId="{44F7E60D-059C-491A-B00D-4ACD76050A9E}" type="pres">
      <dgm:prSet presAssocID="{5C7B467B-0C0D-48E2-A105-9EFCC7F53402}" presName="spaceRect" presStyleCnt="0"/>
      <dgm:spPr/>
    </dgm:pt>
    <dgm:pt modelId="{665F6A00-883D-4B08-B8C9-888576F02EC0}" type="pres">
      <dgm:prSet presAssocID="{5C7B467B-0C0D-48E2-A105-9EFCC7F53402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67AEC84A-FD9C-4786-BE4E-F29811D5613D}" srcId="{671C6197-0EAB-4AB6-AC3C-0523CCE2E9B6}" destId="{5C7B467B-0C0D-48E2-A105-9EFCC7F53402}" srcOrd="1" destOrd="0" parTransId="{62B68FDD-0004-4A8E-841F-330A0CEC5743}" sibTransId="{D808AAAB-A295-4809-AB67-9E2692E42A9D}"/>
    <dgm:cxn modelId="{A1BFBF74-8A13-437E-BCF5-7DA29031B650}" srcId="{671C6197-0EAB-4AB6-AC3C-0523CCE2E9B6}" destId="{FBC688C6-8BB9-48AE-AC1E-B2E314F1217F}" srcOrd="0" destOrd="0" parTransId="{DED0E853-BC64-4CAA-A6EA-0A0A8FD6C039}" sibTransId="{3BFC764A-34DA-4886-BFE8-5AAF951DD682}"/>
    <dgm:cxn modelId="{8B1E1379-E928-4BB0-AE30-0B50E55F1F31}" type="presOf" srcId="{5C7B467B-0C0D-48E2-A105-9EFCC7F53402}" destId="{665F6A00-883D-4B08-B8C9-888576F02EC0}" srcOrd="0" destOrd="0" presId="urn:microsoft.com/office/officeart/2018/2/layout/IconVerticalSolidList"/>
    <dgm:cxn modelId="{4E73ED88-35D6-4503-875C-59F0BB3CE941}" type="presOf" srcId="{671C6197-0EAB-4AB6-AC3C-0523CCE2E9B6}" destId="{304DDBE0-0671-4DE6-ADE1-A2AA4DD19162}" srcOrd="0" destOrd="0" presId="urn:microsoft.com/office/officeart/2018/2/layout/IconVerticalSolidList"/>
    <dgm:cxn modelId="{67BF6EE2-74FF-4B80-9950-12CF996BBB8E}" type="presOf" srcId="{FBC688C6-8BB9-48AE-AC1E-B2E314F1217F}" destId="{8DBA27CD-1732-44A4-8E09-FCF3D8846F75}" srcOrd="0" destOrd="0" presId="urn:microsoft.com/office/officeart/2018/2/layout/IconVerticalSolidList"/>
    <dgm:cxn modelId="{2D70C321-5ECF-40A7-9874-1DB19D5AD14A}" type="presParOf" srcId="{304DDBE0-0671-4DE6-ADE1-A2AA4DD19162}" destId="{A1CD4322-7EFD-4091-941F-6FE493D5FC08}" srcOrd="0" destOrd="0" presId="urn:microsoft.com/office/officeart/2018/2/layout/IconVerticalSolidList"/>
    <dgm:cxn modelId="{5C56B8A4-25C4-434B-A892-50BF2BC61BF6}" type="presParOf" srcId="{A1CD4322-7EFD-4091-941F-6FE493D5FC08}" destId="{12A93260-03CF-4FA3-88E4-852ACA2DDE4C}" srcOrd="0" destOrd="0" presId="urn:microsoft.com/office/officeart/2018/2/layout/IconVerticalSolidList"/>
    <dgm:cxn modelId="{19C901F3-A4E7-40B9-A1E7-27AAD314914E}" type="presParOf" srcId="{A1CD4322-7EFD-4091-941F-6FE493D5FC08}" destId="{E38EFC79-AB3E-4209-BE72-22A6A2A8149F}" srcOrd="1" destOrd="0" presId="urn:microsoft.com/office/officeart/2018/2/layout/IconVerticalSolidList"/>
    <dgm:cxn modelId="{B9EAEB7A-12A1-44FD-9556-38115E965CEF}" type="presParOf" srcId="{A1CD4322-7EFD-4091-941F-6FE493D5FC08}" destId="{85CB6976-EEA6-43B8-BD82-2B6F8FB67FC2}" srcOrd="2" destOrd="0" presId="urn:microsoft.com/office/officeart/2018/2/layout/IconVerticalSolidList"/>
    <dgm:cxn modelId="{9E44955F-0B23-4957-BC71-0EF7C7FA7814}" type="presParOf" srcId="{A1CD4322-7EFD-4091-941F-6FE493D5FC08}" destId="{8DBA27CD-1732-44A4-8E09-FCF3D8846F75}" srcOrd="3" destOrd="0" presId="urn:microsoft.com/office/officeart/2018/2/layout/IconVerticalSolidList"/>
    <dgm:cxn modelId="{0FE258F7-8730-4626-980C-268A871BE4EF}" type="presParOf" srcId="{304DDBE0-0671-4DE6-ADE1-A2AA4DD19162}" destId="{97E60C7D-8FC0-4558-A724-4796E6E42ACB}" srcOrd="1" destOrd="0" presId="urn:microsoft.com/office/officeart/2018/2/layout/IconVerticalSolidList"/>
    <dgm:cxn modelId="{A0D64C51-5DF8-4CAA-B751-39EF5FB3ED86}" type="presParOf" srcId="{304DDBE0-0671-4DE6-ADE1-A2AA4DD19162}" destId="{F3C94AB3-2B2C-4F52-BE95-ED4D4E86ADEA}" srcOrd="2" destOrd="0" presId="urn:microsoft.com/office/officeart/2018/2/layout/IconVerticalSolidList"/>
    <dgm:cxn modelId="{02E09792-6CD6-4D80-9A86-95B9971B8A25}" type="presParOf" srcId="{F3C94AB3-2B2C-4F52-BE95-ED4D4E86ADEA}" destId="{47872148-34AA-4F58-BDEF-4564EFEBBC78}" srcOrd="0" destOrd="0" presId="urn:microsoft.com/office/officeart/2018/2/layout/IconVerticalSolidList"/>
    <dgm:cxn modelId="{E8B16EFF-320F-4CE6-AA5F-BC1CFD77E780}" type="presParOf" srcId="{F3C94AB3-2B2C-4F52-BE95-ED4D4E86ADEA}" destId="{CE5F743F-DE6C-43C7-8C21-B565E13303CF}" srcOrd="1" destOrd="0" presId="urn:microsoft.com/office/officeart/2018/2/layout/IconVerticalSolidList"/>
    <dgm:cxn modelId="{47543D72-AB0F-4767-AA30-AB10FFCFF4B2}" type="presParOf" srcId="{F3C94AB3-2B2C-4F52-BE95-ED4D4E86ADEA}" destId="{44F7E60D-059C-491A-B00D-4ACD76050A9E}" srcOrd="2" destOrd="0" presId="urn:microsoft.com/office/officeart/2018/2/layout/IconVerticalSolidList"/>
    <dgm:cxn modelId="{5847096D-CDF2-407D-B630-7C1805F4481D}" type="presParOf" srcId="{F3C94AB3-2B2C-4F52-BE95-ED4D4E86ADEA}" destId="{665F6A00-883D-4B08-B8C9-888576F02EC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D636DB-A5D8-49BB-8D12-0E4BBB446878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E34536F-7865-4C12-944E-9BBA844BCCA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cs-CZ" sz="2400" dirty="0"/>
            <a:t>Chování žáka je v rozporu se školním řádem, se zásadami morálky a občanského soužití. Dopouští se takových závažných provinění, že je jimi vážně ohrožena výchova ostatních žáků.</a:t>
          </a:r>
          <a:endParaRPr lang="en-US" sz="2400" dirty="0"/>
        </a:p>
      </dgm:t>
    </dgm:pt>
    <dgm:pt modelId="{2F4BE8F8-5FBA-49D5-AA4A-8703C5C52810}" type="parTrans" cxnId="{C9724A3E-69A2-4057-83F6-5127DCC90783}">
      <dgm:prSet/>
      <dgm:spPr/>
      <dgm:t>
        <a:bodyPr/>
        <a:lstStyle/>
        <a:p>
          <a:endParaRPr lang="en-US"/>
        </a:p>
      </dgm:t>
    </dgm:pt>
    <dgm:pt modelId="{6CE19C40-86CB-45CD-96A0-CA736D581C60}" type="sibTrans" cxnId="{C9724A3E-69A2-4057-83F6-5127DCC90783}">
      <dgm:prSet/>
      <dgm:spPr/>
      <dgm:t>
        <a:bodyPr/>
        <a:lstStyle/>
        <a:p>
          <a:endParaRPr lang="en-US"/>
        </a:p>
      </dgm:t>
    </dgm:pt>
    <dgm:pt modelId="{80F2E541-00E4-4816-90A7-65A36B57E67B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Mimo jiné za kouření v prostorách školy, více než 20-ti hodinovou neomluvenou absenci, za úmyslné ničení školního majetku.</a:t>
          </a:r>
          <a:endParaRPr lang="en-US" dirty="0"/>
        </a:p>
      </dgm:t>
    </dgm:pt>
    <dgm:pt modelId="{9BFEC82E-000C-4A31-80F6-95E2DE9A51D2}" type="parTrans" cxnId="{82724E12-B241-4D59-9089-398AB86B7BEA}">
      <dgm:prSet/>
      <dgm:spPr/>
      <dgm:t>
        <a:bodyPr/>
        <a:lstStyle/>
        <a:p>
          <a:endParaRPr lang="en-US"/>
        </a:p>
      </dgm:t>
    </dgm:pt>
    <dgm:pt modelId="{D213D919-AF1E-4DFD-B769-40357B3BE0F9}" type="sibTrans" cxnId="{82724E12-B241-4D59-9089-398AB86B7BEA}">
      <dgm:prSet/>
      <dgm:spPr/>
      <dgm:t>
        <a:bodyPr/>
        <a:lstStyle/>
        <a:p>
          <a:endParaRPr lang="en-US"/>
        </a:p>
      </dgm:t>
    </dgm:pt>
    <dgm:pt modelId="{4B429C80-62EA-48C4-82C7-7EBCCB446246}" type="pres">
      <dgm:prSet presAssocID="{47D636DB-A5D8-49BB-8D12-0E4BBB446878}" presName="root" presStyleCnt="0">
        <dgm:presLayoutVars>
          <dgm:dir/>
          <dgm:resizeHandles val="exact"/>
        </dgm:presLayoutVars>
      </dgm:prSet>
      <dgm:spPr/>
    </dgm:pt>
    <dgm:pt modelId="{1A030052-112F-476D-B3F1-EDDFD0F8C8E3}" type="pres">
      <dgm:prSet presAssocID="{0E34536F-7865-4C12-944E-9BBA844BCCAA}" presName="compNode" presStyleCnt="0"/>
      <dgm:spPr/>
    </dgm:pt>
    <dgm:pt modelId="{05F091F5-2472-47EB-82E3-CC9DE9E7594F}" type="pres">
      <dgm:prSet presAssocID="{0E34536F-7865-4C12-944E-9BBA844BCCAA}" presName="bgRect" presStyleLbl="bgShp" presStyleIdx="0" presStyleCnt="2"/>
      <dgm:spPr/>
    </dgm:pt>
    <dgm:pt modelId="{84F5C130-2E83-4BCB-81D8-F79B8253124E}" type="pres">
      <dgm:prSet presAssocID="{0E34536F-7865-4C12-944E-9BBA844BCCAA}" presName="iconRect" presStyleLbl="nod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tázky"/>
        </a:ext>
      </dgm:extLst>
    </dgm:pt>
    <dgm:pt modelId="{FB82762A-D17D-42A2-AA9C-DDBA07870155}" type="pres">
      <dgm:prSet presAssocID="{0E34536F-7865-4C12-944E-9BBA844BCCAA}" presName="spaceRect" presStyleCnt="0"/>
      <dgm:spPr/>
    </dgm:pt>
    <dgm:pt modelId="{5AC304F1-2D6D-48FB-B173-8237BDF322C1}" type="pres">
      <dgm:prSet presAssocID="{0E34536F-7865-4C12-944E-9BBA844BCCAA}" presName="parTx" presStyleLbl="revTx" presStyleIdx="0" presStyleCnt="2">
        <dgm:presLayoutVars>
          <dgm:chMax val="0"/>
          <dgm:chPref val="0"/>
        </dgm:presLayoutVars>
      </dgm:prSet>
      <dgm:spPr/>
    </dgm:pt>
    <dgm:pt modelId="{54663F1F-B145-47A3-9D82-0317E150D534}" type="pres">
      <dgm:prSet presAssocID="{6CE19C40-86CB-45CD-96A0-CA736D581C60}" presName="sibTrans" presStyleCnt="0"/>
      <dgm:spPr/>
    </dgm:pt>
    <dgm:pt modelId="{4E077E9F-6096-42A3-BC78-733216636B44}" type="pres">
      <dgm:prSet presAssocID="{80F2E541-00E4-4816-90A7-65A36B57E67B}" presName="compNode" presStyleCnt="0"/>
      <dgm:spPr/>
    </dgm:pt>
    <dgm:pt modelId="{48F52A40-2BC0-4055-9371-5D0EBB17C3A3}" type="pres">
      <dgm:prSet presAssocID="{80F2E541-00E4-4816-90A7-65A36B57E67B}" presName="bgRect" presStyleLbl="bgShp" presStyleIdx="1" presStyleCnt="2"/>
      <dgm:spPr/>
    </dgm:pt>
    <dgm:pt modelId="{9F4EA820-9AC1-42A0-A1BD-472252BCCC0F}" type="pres">
      <dgm:prSet presAssocID="{80F2E541-00E4-4816-90A7-65A36B57E67B}" presName="iconRect" presStyleLbl="node1" presStyleIdx="1" presStyleCnt="2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No Smoking"/>
        </a:ext>
      </dgm:extLst>
    </dgm:pt>
    <dgm:pt modelId="{497C647F-7A6B-461D-AE4C-700463185115}" type="pres">
      <dgm:prSet presAssocID="{80F2E541-00E4-4816-90A7-65A36B57E67B}" presName="spaceRect" presStyleCnt="0"/>
      <dgm:spPr/>
    </dgm:pt>
    <dgm:pt modelId="{2B7480EE-1FFE-4E20-809F-C7A3764F6FDF}" type="pres">
      <dgm:prSet presAssocID="{80F2E541-00E4-4816-90A7-65A36B57E67B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82724E12-B241-4D59-9089-398AB86B7BEA}" srcId="{47D636DB-A5D8-49BB-8D12-0E4BBB446878}" destId="{80F2E541-00E4-4816-90A7-65A36B57E67B}" srcOrd="1" destOrd="0" parTransId="{9BFEC82E-000C-4A31-80F6-95E2DE9A51D2}" sibTransId="{D213D919-AF1E-4DFD-B769-40357B3BE0F9}"/>
    <dgm:cxn modelId="{C9724A3E-69A2-4057-83F6-5127DCC90783}" srcId="{47D636DB-A5D8-49BB-8D12-0E4BBB446878}" destId="{0E34536F-7865-4C12-944E-9BBA844BCCAA}" srcOrd="0" destOrd="0" parTransId="{2F4BE8F8-5FBA-49D5-AA4A-8703C5C52810}" sibTransId="{6CE19C40-86CB-45CD-96A0-CA736D581C60}"/>
    <dgm:cxn modelId="{B1106F78-8B50-4CF3-8534-CCCF44424E20}" type="presOf" srcId="{47D636DB-A5D8-49BB-8D12-0E4BBB446878}" destId="{4B429C80-62EA-48C4-82C7-7EBCCB446246}" srcOrd="0" destOrd="0" presId="urn:microsoft.com/office/officeart/2018/2/layout/IconVerticalSolidList"/>
    <dgm:cxn modelId="{8154EFD1-D0E9-41C2-879C-C4D6C52C676F}" type="presOf" srcId="{0E34536F-7865-4C12-944E-9BBA844BCCAA}" destId="{5AC304F1-2D6D-48FB-B173-8237BDF322C1}" srcOrd="0" destOrd="0" presId="urn:microsoft.com/office/officeart/2018/2/layout/IconVerticalSolidList"/>
    <dgm:cxn modelId="{E378A0F4-887C-428F-8E5E-A5F23AD17CD9}" type="presOf" srcId="{80F2E541-00E4-4816-90A7-65A36B57E67B}" destId="{2B7480EE-1FFE-4E20-809F-C7A3764F6FDF}" srcOrd="0" destOrd="0" presId="urn:microsoft.com/office/officeart/2018/2/layout/IconVerticalSolidList"/>
    <dgm:cxn modelId="{792CA41B-EEDC-439C-918F-8A2545617953}" type="presParOf" srcId="{4B429C80-62EA-48C4-82C7-7EBCCB446246}" destId="{1A030052-112F-476D-B3F1-EDDFD0F8C8E3}" srcOrd="0" destOrd="0" presId="urn:microsoft.com/office/officeart/2018/2/layout/IconVerticalSolidList"/>
    <dgm:cxn modelId="{8A52DFBE-353A-405D-A36D-D6B3176A3AA6}" type="presParOf" srcId="{1A030052-112F-476D-B3F1-EDDFD0F8C8E3}" destId="{05F091F5-2472-47EB-82E3-CC9DE9E7594F}" srcOrd="0" destOrd="0" presId="urn:microsoft.com/office/officeart/2018/2/layout/IconVerticalSolidList"/>
    <dgm:cxn modelId="{A373A773-09F5-4FB8-9932-4EFCE0F5CAD0}" type="presParOf" srcId="{1A030052-112F-476D-B3F1-EDDFD0F8C8E3}" destId="{84F5C130-2E83-4BCB-81D8-F79B8253124E}" srcOrd="1" destOrd="0" presId="urn:microsoft.com/office/officeart/2018/2/layout/IconVerticalSolidList"/>
    <dgm:cxn modelId="{B951A903-D45C-4772-ABB5-A8BFB6560C46}" type="presParOf" srcId="{1A030052-112F-476D-B3F1-EDDFD0F8C8E3}" destId="{FB82762A-D17D-42A2-AA9C-DDBA07870155}" srcOrd="2" destOrd="0" presId="urn:microsoft.com/office/officeart/2018/2/layout/IconVerticalSolidList"/>
    <dgm:cxn modelId="{51BFCF41-30F3-451F-BD6B-466D093D5CAB}" type="presParOf" srcId="{1A030052-112F-476D-B3F1-EDDFD0F8C8E3}" destId="{5AC304F1-2D6D-48FB-B173-8237BDF322C1}" srcOrd="3" destOrd="0" presId="urn:microsoft.com/office/officeart/2018/2/layout/IconVerticalSolidList"/>
    <dgm:cxn modelId="{0B429180-14C8-40C8-8083-BBEC11B71C31}" type="presParOf" srcId="{4B429C80-62EA-48C4-82C7-7EBCCB446246}" destId="{54663F1F-B145-47A3-9D82-0317E150D534}" srcOrd="1" destOrd="0" presId="urn:microsoft.com/office/officeart/2018/2/layout/IconVerticalSolidList"/>
    <dgm:cxn modelId="{24F14ED4-3A32-4B05-ACA5-287655AE07FA}" type="presParOf" srcId="{4B429C80-62EA-48C4-82C7-7EBCCB446246}" destId="{4E077E9F-6096-42A3-BC78-733216636B44}" srcOrd="2" destOrd="0" presId="urn:microsoft.com/office/officeart/2018/2/layout/IconVerticalSolidList"/>
    <dgm:cxn modelId="{59173DA0-7E6D-40F2-8054-B521B43F4811}" type="presParOf" srcId="{4E077E9F-6096-42A3-BC78-733216636B44}" destId="{48F52A40-2BC0-4055-9371-5D0EBB17C3A3}" srcOrd="0" destOrd="0" presId="urn:microsoft.com/office/officeart/2018/2/layout/IconVerticalSolidList"/>
    <dgm:cxn modelId="{5E5C755D-2F86-48B2-996D-1DF535E0D75F}" type="presParOf" srcId="{4E077E9F-6096-42A3-BC78-733216636B44}" destId="{9F4EA820-9AC1-42A0-A1BD-472252BCCC0F}" srcOrd="1" destOrd="0" presId="urn:microsoft.com/office/officeart/2018/2/layout/IconVerticalSolidList"/>
    <dgm:cxn modelId="{0B5A3386-5A4C-4C34-9FC8-2C16649022A3}" type="presParOf" srcId="{4E077E9F-6096-42A3-BC78-733216636B44}" destId="{497C647F-7A6B-461D-AE4C-700463185115}" srcOrd="2" destOrd="0" presId="urn:microsoft.com/office/officeart/2018/2/layout/IconVerticalSolidList"/>
    <dgm:cxn modelId="{854FF017-C863-48E8-9FED-6CE188C7E91C}" type="presParOf" srcId="{4E077E9F-6096-42A3-BC78-733216636B44}" destId="{2B7480EE-1FFE-4E20-809F-C7A3764F6FD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711CF8-72F1-49AB-AD96-056A729E767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55166AC-6104-46D8-B26D-D5ACC6D26B69}">
      <dgm:prSet/>
      <dgm:spPr/>
      <dgm:t>
        <a:bodyPr/>
        <a:lstStyle/>
        <a:p>
          <a:r>
            <a:rPr lang="cs-CZ"/>
            <a:t>Napomenutí TU</a:t>
          </a:r>
          <a:endParaRPr lang="en-US"/>
        </a:p>
      </dgm:t>
    </dgm:pt>
    <dgm:pt modelId="{B1F7894E-DDF0-4FA8-AF7E-19681B5E747A}" type="parTrans" cxnId="{94CF0206-6FF2-4003-A92C-CAE02602B01D}">
      <dgm:prSet/>
      <dgm:spPr/>
      <dgm:t>
        <a:bodyPr/>
        <a:lstStyle/>
        <a:p>
          <a:endParaRPr lang="en-US"/>
        </a:p>
      </dgm:t>
    </dgm:pt>
    <dgm:pt modelId="{4380BCCA-EA12-4487-A758-6D570D11E360}" type="sibTrans" cxnId="{94CF0206-6FF2-4003-A92C-CAE02602B01D}">
      <dgm:prSet/>
      <dgm:spPr/>
      <dgm:t>
        <a:bodyPr/>
        <a:lstStyle/>
        <a:p>
          <a:endParaRPr lang="en-US"/>
        </a:p>
      </dgm:t>
    </dgm:pt>
    <dgm:pt modelId="{20396B2D-FD0D-47D5-9B5C-D0F584B37E26}">
      <dgm:prSet/>
      <dgm:spPr/>
      <dgm:t>
        <a:bodyPr/>
        <a:lstStyle/>
        <a:p>
          <a:r>
            <a:rPr lang="cs-CZ"/>
            <a:t>je žákovi uděleno za méně závažné porušení povinností stanovených ŠŘ (např. při opakovaných pozdních příchodech do vyučování)</a:t>
          </a:r>
          <a:endParaRPr lang="en-US"/>
        </a:p>
      </dgm:t>
    </dgm:pt>
    <dgm:pt modelId="{2C3EBEE9-E8F8-41B1-A0FD-BAA69D9F3F1E}" type="parTrans" cxnId="{A48FEC23-57DA-4D9E-AE5A-8DD39781E2DC}">
      <dgm:prSet/>
      <dgm:spPr/>
      <dgm:t>
        <a:bodyPr/>
        <a:lstStyle/>
        <a:p>
          <a:endParaRPr lang="en-US"/>
        </a:p>
      </dgm:t>
    </dgm:pt>
    <dgm:pt modelId="{457A540F-C077-49CD-89F0-84FF278D8C40}" type="sibTrans" cxnId="{A48FEC23-57DA-4D9E-AE5A-8DD39781E2DC}">
      <dgm:prSet/>
      <dgm:spPr/>
      <dgm:t>
        <a:bodyPr/>
        <a:lstStyle/>
        <a:p>
          <a:endParaRPr lang="en-US"/>
        </a:p>
      </dgm:t>
    </dgm:pt>
    <dgm:pt modelId="{D012B9F7-E5CE-4E28-81EA-5D3F22D7EAC5}">
      <dgm:prSet/>
      <dgm:spPr/>
      <dgm:t>
        <a:bodyPr/>
        <a:lstStyle/>
        <a:p>
          <a:r>
            <a:rPr lang="cs-CZ"/>
            <a:t>při nedostatečném nebo nezodpovědném plnění studijních povinností, </a:t>
          </a:r>
          <a:endParaRPr lang="en-US"/>
        </a:p>
      </dgm:t>
    </dgm:pt>
    <dgm:pt modelId="{383E08F1-7CE2-4F2D-B2E5-DFFAA8D67652}" type="parTrans" cxnId="{1848F3F3-6F4A-4191-A078-0D39F81B67CD}">
      <dgm:prSet/>
      <dgm:spPr/>
      <dgm:t>
        <a:bodyPr/>
        <a:lstStyle/>
        <a:p>
          <a:endParaRPr lang="en-US"/>
        </a:p>
      </dgm:t>
    </dgm:pt>
    <dgm:pt modelId="{95A5AB41-0AC9-4134-9609-95CF0DDEACEC}" type="sibTrans" cxnId="{1848F3F3-6F4A-4191-A078-0D39F81B67CD}">
      <dgm:prSet/>
      <dgm:spPr/>
      <dgm:t>
        <a:bodyPr/>
        <a:lstStyle/>
        <a:p>
          <a:endParaRPr lang="en-US"/>
        </a:p>
      </dgm:t>
    </dgm:pt>
    <dgm:pt modelId="{781B798F-16EF-4477-A4CE-1E6029BC228B}">
      <dgm:prSet/>
      <dgm:spPr/>
      <dgm:t>
        <a:bodyPr/>
        <a:lstStyle/>
        <a:p>
          <a:r>
            <a:rPr lang="cs-CZ"/>
            <a:t>nevhodném méně závažném chování vůči spolužákům, pedagogickým pracovníkům či dalším zaměstnancům školy. </a:t>
          </a:r>
          <a:endParaRPr lang="en-US"/>
        </a:p>
      </dgm:t>
    </dgm:pt>
    <dgm:pt modelId="{260AA5B1-4E73-4C62-8435-BBF0A61DCD41}" type="parTrans" cxnId="{7B1E09AD-ACDB-406C-BDC1-50A56556CAD0}">
      <dgm:prSet/>
      <dgm:spPr/>
      <dgm:t>
        <a:bodyPr/>
        <a:lstStyle/>
        <a:p>
          <a:endParaRPr lang="en-US"/>
        </a:p>
      </dgm:t>
    </dgm:pt>
    <dgm:pt modelId="{B249BDEF-7456-4220-B9E0-CBAB69FE0BC3}" type="sibTrans" cxnId="{7B1E09AD-ACDB-406C-BDC1-50A56556CAD0}">
      <dgm:prSet/>
      <dgm:spPr/>
      <dgm:t>
        <a:bodyPr/>
        <a:lstStyle/>
        <a:p>
          <a:endParaRPr lang="en-US"/>
        </a:p>
      </dgm:t>
    </dgm:pt>
    <dgm:pt modelId="{9CD1F3B8-AFDF-4178-B65A-EE9994DAE6CF}">
      <dgm:prSet/>
      <dgm:spPr/>
      <dgm:t>
        <a:bodyPr/>
        <a:lstStyle/>
        <a:p>
          <a:r>
            <a:rPr lang="cs-CZ"/>
            <a:t>Při narušování průběhu vyučování nebo neplnění pokynů vyučujících apod.</a:t>
          </a:r>
          <a:endParaRPr lang="en-US"/>
        </a:p>
      </dgm:t>
    </dgm:pt>
    <dgm:pt modelId="{72C776D5-E766-46BF-B787-79142A9E63CA}" type="parTrans" cxnId="{ED0E33AA-0133-4867-B129-A269644FB95E}">
      <dgm:prSet/>
      <dgm:spPr/>
      <dgm:t>
        <a:bodyPr/>
        <a:lstStyle/>
        <a:p>
          <a:endParaRPr lang="en-US"/>
        </a:p>
      </dgm:t>
    </dgm:pt>
    <dgm:pt modelId="{BEB393C8-93E6-4C74-8787-8D1324479178}" type="sibTrans" cxnId="{ED0E33AA-0133-4867-B129-A269644FB95E}">
      <dgm:prSet/>
      <dgm:spPr/>
      <dgm:t>
        <a:bodyPr/>
        <a:lstStyle/>
        <a:p>
          <a:endParaRPr lang="en-US"/>
        </a:p>
      </dgm:t>
    </dgm:pt>
    <dgm:pt modelId="{C9124E68-F93F-4959-9444-63C6E2DF952D}" type="pres">
      <dgm:prSet presAssocID="{9D711CF8-72F1-49AB-AD96-056A729E767B}" presName="linear" presStyleCnt="0">
        <dgm:presLayoutVars>
          <dgm:animLvl val="lvl"/>
          <dgm:resizeHandles val="exact"/>
        </dgm:presLayoutVars>
      </dgm:prSet>
      <dgm:spPr/>
    </dgm:pt>
    <dgm:pt modelId="{CE7AB804-D07E-4D8E-BF1C-89FEB480DA07}" type="pres">
      <dgm:prSet presAssocID="{B55166AC-6104-46D8-B26D-D5ACC6D26B69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7B4D7586-5E54-48CC-87A1-33520E17AE26}" type="pres">
      <dgm:prSet presAssocID="{B55166AC-6104-46D8-B26D-D5ACC6D26B69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8BA9B105-D764-4A20-9E14-287E22D9FAF7}" type="presOf" srcId="{781B798F-16EF-4477-A4CE-1E6029BC228B}" destId="{7B4D7586-5E54-48CC-87A1-33520E17AE26}" srcOrd="0" destOrd="2" presId="urn:microsoft.com/office/officeart/2005/8/layout/vList2"/>
    <dgm:cxn modelId="{94CF0206-6FF2-4003-A92C-CAE02602B01D}" srcId="{9D711CF8-72F1-49AB-AD96-056A729E767B}" destId="{B55166AC-6104-46D8-B26D-D5ACC6D26B69}" srcOrd="0" destOrd="0" parTransId="{B1F7894E-DDF0-4FA8-AF7E-19681B5E747A}" sibTransId="{4380BCCA-EA12-4487-A758-6D570D11E360}"/>
    <dgm:cxn modelId="{A48FEC23-57DA-4D9E-AE5A-8DD39781E2DC}" srcId="{B55166AC-6104-46D8-B26D-D5ACC6D26B69}" destId="{20396B2D-FD0D-47D5-9B5C-D0F584B37E26}" srcOrd="0" destOrd="0" parTransId="{2C3EBEE9-E8F8-41B1-A0FD-BAA69D9F3F1E}" sibTransId="{457A540F-C077-49CD-89F0-84FF278D8C40}"/>
    <dgm:cxn modelId="{D968133A-9369-4C64-9596-53044E96EE17}" type="presOf" srcId="{20396B2D-FD0D-47D5-9B5C-D0F584B37E26}" destId="{7B4D7586-5E54-48CC-87A1-33520E17AE26}" srcOrd="0" destOrd="0" presId="urn:microsoft.com/office/officeart/2005/8/layout/vList2"/>
    <dgm:cxn modelId="{1986035B-0E3C-4B24-8E41-416BB12701E0}" type="presOf" srcId="{D012B9F7-E5CE-4E28-81EA-5D3F22D7EAC5}" destId="{7B4D7586-5E54-48CC-87A1-33520E17AE26}" srcOrd="0" destOrd="1" presId="urn:microsoft.com/office/officeart/2005/8/layout/vList2"/>
    <dgm:cxn modelId="{265FE95C-94C8-48F8-BD36-4860483D5B68}" type="presOf" srcId="{9D711CF8-72F1-49AB-AD96-056A729E767B}" destId="{C9124E68-F93F-4959-9444-63C6E2DF952D}" srcOrd="0" destOrd="0" presId="urn:microsoft.com/office/officeart/2005/8/layout/vList2"/>
    <dgm:cxn modelId="{040D3F42-AD0E-4FDF-9027-0E7FF3F3542D}" type="presOf" srcId="{B55166AC-6104-46D8-B26D-D5ACC6D26B69}" destId="{CE7AB804-D07E-4D8E-BF1C-89FEB480DA07}" srcOrd="0" destOrd="0" presId="urn:microsoft.com/office/officeart/2005/8/layout/vList2"/>
    <dgm:cxn modelId="{7BCD5642-2081-49F9-B7E8-AEE47A2999DE}" type="presOf" srcId="{9CD1F3B8-AFDF-4178-B65A-EE9994DAE6CF}" destId="{7B4D7586-5E54-48CC-87A1-33520E17AE26}" srcOrd="0" destOrd="3" presId="urn:microsoft.com/office/officeart/2005/8/layout/vList2"/>
    <dgm:cxn modelId="{ED0E33AA-0133-4867-B129-A269644FB95E}" srcId="{B55166AC-6104-46D8-B26D-D5ACC6D26B69}" destId="{9CD1F3B8-AFDF-4178-B65A-EE9994DAE6CF}" srcOrd="3" destOrd="0" parTransId="{72C776D5-E766-46BF-B787-79142A9E63CA}" sibTransId="{BEB393C8-93E6-4C74-8787-8D1324479178}"/>
    <dgm:cxn modelId="{7B1E09AD-ACDB-406C-BDC1-50A56556CAD0}" srcId="{B55166AC-6104-46D8-B26D-D5ACC6D26B69}" destId="{781B798F-16EF-4477-A4CE-1E6029BC228B}" srcOrd="2" destOrd="0" parTransId="{260AA5B1-4E73-4C62-8435-BBF0A61DCD41}" sibTransId="{B249BDEF-7456-4220-B9E0-CBAB69FE0BC3}"/>
    <dgm:cxn modelId="{1848F3F3-6F4A-4191-A078-0D39F81B67CD}" srcId="{B55166AC-6104-46D8-B26D-D5ACC6D26B69}" destId="{D012B9F7-E5CE-4E28-81EA-5D3F22D7EAC5}" srcOrd="1" destOrd="0" parTransId="{383E08F1-7CE2-4F2D-B2E5-DFFAA8D67652}" sibTransId="{95A5AB41-0AC9-4134-9609-95CF0DDEACEC}"/>
    <dgm:cxn modelId="{A2342C31-16A1-4306-83CE-BAFCC9E23999}" type="presParOf" srcId="{C9124E68-F93F-4959-9444-63C6E2DF952D}" destId="{CE7AB804-D07E-4D8E-BF1C-89FEB480DA07}" srcOrd="0" destOrd="0" presId="urn:microsoft.com/office/officeart/2005/8/layout/vList2"/>
    <dgm:cxn modelId="{FFB16F3F-72CF-433F-B670-87BACE79045E}" type="presParOf" srcId="{C9124E68-F93F-4959-9444-63C6E2DF952D}" destId="{7B4D7586-5E54-48CC-87A1-33520E17AE2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09D972-09DD-4977-BA06-66231FA894A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89DD14D-209F-4E0A-9D22-4A601A0F6843}">
      <dgm:prSet/>
      <dgm:spPr/>
      <dgm:t>
        <a:bodyPr/>
        <a:lstStyle/>
        <a:p>
          <a:r>
            <a:rPr lang="cs-CZ" dirty="0"/>
            <a:t>Důtka TU</a:t>
          </a:r>
          <a:endParaRPr lang="en-US" dirty="0"/>
        </a:p>
      </dgm:t>
    </dgm:pt>
    <dgm:pt modelId="{9CCF1F89-ABF3-4287-9EBE-C29DAD91C25F}" type="parTrans" cxnId="{20F65D55-1B36-4627-8E48-95205BFBA255}">
      <dgm:prSet/>
      <dgm:spPr/>
      <dgm:t>
        <a:bodyPr/>
        <a:lstStyle/>
        <a:p>
          <a:endParaRPr lang="en-US"/>
        </a:p>
      </dgm:t>
    </dgm:pt>
    <dgm:pt modelId="{E0635655-5260-414B-8833-AEDCA88CC09B}" type="sibTrans" cxnId="{20F65D55-1B36-4627-8E48-95205BFBA255}">
      <dgm:prSet/>
      <dgm:spPr/>
      <dgm:t>
        <a:bodyPr/>
        <a:lstStyle/>
        <a:p>
          <a:endParaRPr lang="en-US"/>
        </a:p>
      </dgm:t>
    </dgm:pt>
    <dgm:pt modelId="{F57229BF-F647-46C6-AE97-0309328CE73E}">
      <dgm:prSet/>
      <dgm:spPr/>
      <dgm:t>
        <a:bodyPr/>
        <a:lstStyle/>
        <a:p>
          <a:r>
            <a:rPr lang="cs-CZ"/>
            <a:t>uděluje se za zpravidla opakované méně závažné porušení ŠŘ, např. za nižší počet neomluvených hodin (1-3 NH), </a:t>
          </a:r>
          <a:endParaRPr lang="en-US"/>
        </a:p>
      </dgm:t>
    </dgm:pt>
    <dgm:pt modelId="{B728989A-77A8-4FC5-85B3-879BC71E549A}" type="parTrans" cxnId="{2A9462D9-F56E-4D23-929B-4910A796FA54}">
      <dgm:prSet/>
      <dgm:spPr/>
      <dgm:t>
        <a:bodyPr/>
        <a:lstStyle/>
        <a:p>
          <a:endParaRPr lang="en-US"/>
        </a:p>
      </dgm:t>
    </dgm:pt>
    <dgm:pt modelId="{E681B224-810E-47F4-A9AF-F30E1C32F664}" type="sibTrans" cxnId="{2A9462D9-F56E-4D23-929B-4910A796FA54}">
      <dgm:prSet/>
      <dgm:spPr/>
      <dgm:t>
        <a:bodyPr/>
        <a:lstStyle/>
        <a:p>
          <a:endParaRPr lang="en-US"/>
        </a:p>
      </dgm:t>
    </dgm:pt>
    <dgm:pt modelId="{38C93685-D27F-4DD7-8282-851FC2A84916}">
      <dgm:prSet/>
      <dgm:spPr/>
      <dgm:t>
        <a:bodyPr/>
        <a:lstStyle/>
        <a:p>
          <a:r>
            <a:rPr lang="cs-CZ"/>
            <a:t>opožděné omlouvání absence, </a:t>
          </a:r>
          <a:endParaRPr lang="en-US"/>
        </a:p>
      </dgm:t>
    </dgm:pt>
    <dgm:pt modelId="{445C4B8E-0ADA-4DE4-B93A-5FC90DCB644A}" type="parTrans" cxnId="{865AB3C6-E75C-42FD-91D3-002554C68EEA}">
      <dgm:prSet/>
      <dgm:spPr/>
      <dgm:t>
        <a:bodyPr/>
        <a:lstStyle/>
        <a:p>
          <a:endParaRPr lang="en-US"/>
        </a:p>
      </dgm:t>
    </dgm:pt>
    <dgm:pt modelId="{5990A46F-FEDE-4AE9-9294-E7FDEA1152E8}" type="sibTrans" cxnId="{865AB3C6-E75C-42FD-91D3-002554C68EEA}">
      <dgm:prSet/>
      <dgm:spPr/>
      <dgm:t>
        <a:bodyPr/>
        <a:lstStyle/>
        <a:p>
          <a:endParaRPr lang="en-US"/>
        </a:p>
      </dgm:t>
    </dgm:pt>
    <dgm:pt modelId="{4D9E558D-BFBD-4D34-8CE8-3CA5346EF59C}">
      <dgm:prSet/>
      <dgm:spPr/>
      <dgm:t>
        <a:bodyPr/>
        <a:lstStyle/>
        <a:p>
          <a:r>
            <a:rPr lang="cs-CZ"/>
            <a:t>nedostatečný přístup k plnění studijních povinností, </a:t>
          </a:r>
          <a:endParaRPr lang="en-US"/>
        </a:p>
      </dgm:t>
    </dgm:pt>
    <dgm:pt modelId="{A8FF22D3-08C4-4EBD-849A-4CE658E60A8F}" type="parTrans" cxnId="{2D18ADAB-8F23-44E7-93FC-D6833472478E}">
      <dgm:prSet/>
      <dgm:spPr/>
      <dgm:t>
        <a:bodyPr/>
        <a:lstStyle/>
        <a:p>
          <a:endParaRPr lang="en-US"/>
        </a:p>
      </dgm:t>
    </dgm:pt>
    <dgm:pt modelId="{AE67A506-ED49-4A5F-B80C-5B7679512E66}" type="sibTrans" cxnId="{2D18ADAB-8F23-44E7-93FC-D6833472478E}">
      <dgm:prSet/>
      <dgm:spPr/>
      <dgm:t>
        <a:bodyPr/>
        <a:lstStyle/>
        <a:p>
          <a:endParaRPr lang="en-US"/>
        </a:p>
      </dgm:t>
    </dgm:pt>
    <dgm:pt modelId="{52416955-6099-471A-8225-C865CF014352}">
      <dgm:prSet/>
      <dgm:spPr/>
      <dgm:t>
        <a:bodyPr/>
        <a:lstStyle/>
        <a:p>
          <a:r>
            <a:rPr lang="cs-CZ"/>
            <a:t>nesplnění termínů odevzdání prací, </a:t>
          </a:r>
          <a:endParaRPr lang="en-US"/>
        </a:p>
      </dgm:t>
    </dgm:pt>
    <dgm:pt modelId="{227AE7C3-DAF7-418F-96A0-A367250125FC}" type="parTrans" cxnId="{BC6D6EA7-F154-4CEB-88F9-E688CF5A0265}">
      <dgm:prSet/>
      <dgm:spPr/>
      <dgm:t>
        <a:bodyPr/>
        <a:lstStyle/>
        <a:p>
          <a:endParaRPr lang="en-US"/>
        </a:p>
      </dgm:t>
    </dgm:pt>
    <dgm:pt modelId="{8802191C-780B-431C-BDAA-C4AC62E7FB6E}" type="sibTrans" cxnId="{BC6D6EA7-F154-4CEB-88F9-E688CF5A0265}">
      <dgm:prSet/>
      <dgm:spPr/>
      <dgm:t>
        <a:bodyPr/>
        <a:lstStyle/>
        <a:p>
          <a:endParaRPr lang="en-US"/>
        </a:p>
      </dgm:t>
    </dgm:pt>
    <dgm:pt modelId="{9687A83D-C15B-4635-9185-1BAD22483654}">
      <dgm:prSet/>
      <dgm:spPr/>
      <dgm:t>
        <a:bodyPr/>
        <a:lstStyle/>
        <a:p>
          <a:r>
            <a:rPr lang="cs-CZ"/>
            <a:t>nevhodné chování vůči spolužákům, vyučujícím nebo dalším pracovníkům školy, </a:t>
          </a:r>
          <a:endParaRPr lang="en-US"/>
        </a:p>
      </dgm:t>
    </dgm:pt>
    <dgm:pt modelId="{710DA33E-00CF-4410-A68F-C6C824F8F3C4}" type="parTrans" cxnId="{C9FCA6D6-06ED-40E4-8A8D-174F604DB833}">
      <dgm:prSet/>
      <dgm:spPr/>
      <dgm:t>
        <a:bodyPr/>
        <a:lstStyle/>
        <a:p>
          <a:endParaRPr lang="en-US"/>
        </a:p>
      </dgm:t>
    </dgm:pt>
    <dgm:pt modelId="{8B5CC8FD-29E7-4C02-BCCA-0480B8659809}" type="sibTrans" cxnId="{C9FCA6D6-06ED-40E4-8A8D-174F604DB833}">
      <dgm:prSet/>
      <dgm:spPr/>
      <dgm:t>
        <a:bodyPr/>
        <a:lstStyle/>
        <a:p>
          <a:endParaRPr lang="en-US"/>
        </a:p>
      </dgm:t>
    </dgm:pt>
    <dgm:pt modelId="{AD65939A-35FD-4E6F-BADD-6802049202FC}">
      <dgm:prSet/>
      <dgm:spPr/>
      <dgm:t>
        <a:bodyPr/>
        <a:lstStyle/>
        <a:p>
          <a:r>
            <a:rPr lang="cs-CZ"/>
            <a:t>narušování vyučování, či neplnění úkolů uložených TU.</a:t>
          </a:r>
          <a:endParaRPr lang="en-US"/>
        </a:p>
      </dgm:t>
    </dgm:pt>
    <dgm:pt modelId="{7E18108F-AC61-4C6E-BEBA-4C834908A4CD}" type="parTrans" cxnId="{6C2C1C45-71CE-459B-AC2E-60AD1568E703}">
      <dgm:prSet/>
      <dgm:spPr/>
      <dgm:t>
        <a:bodyPr/>
        <a:lstStyle/>
        <a:p>
          <a:endParaRPr lang="en-US"/>
        </a:p>
      </dgm:t>
    </dgm:pt>
    <dgm:pt modelId="{89B5BD24-235E-4A2E-AB02-A8A47B9DE323}" type="sibTrans" cxnId="{6C2C1C45-71CE-459B-AC2E-60AD1568E703}">
      <dgm:prSet/>
      <dgm:spPr/>
      <dgm:t>
        <a:bodyPr/>
        <a:lstStyle/>
        <a:p>
          <a:endParaRPr lang="en-US"/>
        </a:p>
      </dgm:t>
    </dgm:pt>
    <dgm:pt modelId="{2033DA48-2FB7-4322-B58E-BFA76CB47C0F}" type="pres">
      <dgm:prSet presAssocID="{8609D972-09DD-4977-BA06-66231FA894AF}" presName="linear" presStyleCnt="0">
        <dgm:presLayoutVars>
          <dgm:animLvl val="lvl"/>
          <dgm:resizeHandles val="exact"/>
        </dgm:presLayoutVars>
      </dgm:prSet>
      <dgm:spPr/>
    </dgm:pt>
    <dgm:pt modelId="{3C6DDBC4-1A22-426D-9326-5231C6A21F9F}" type="pres">
      <dgm:prSet presAssocID="{C89DD14D-209F-4E0A-9D22-4A601A0F6843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5741802E-CA1F-43FB-AE4D-DE88E72918B6}" type="pres">
      <dgm:prSet presAssocID="{C89DD14D-209F-4E0A-9D22-4A601A0F6843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FA5C4418-F173-4DC0-9950-ED8280182C1C}" type="presOf" srcId="{F57229BF-F647-46C6-AE97-0309328CE73E}" destId="{5741802E-CA1F-43FB-AE4D-DE88E72918B6}" srcOrd="0" destOrd="0" presId="urn:microsoft.com/office/officeart/2005/8/layout/vList2"/>
    <dgm:cxn modelId="{1D41D62E-DAA1-401A-833A-600E41EBD52A}" type="presOf" srcId="{8609D972-09DD-4977-BA06-66231FA894AF}" destId="{2033DA48-2FB7-4322-B58E-BFA76CB47C0F}" srcOrd="0" destOrd="0" presId="urn:microsoft.com/office/officeart/2005/8/layout/vList2"/>
    <dgm:cxn modelId="{3A16DA2F-97CC-40EC-A505-EDDC9DEAF1B7}" type="presOf" srcId="{9687A83D-C15B-4635-9185-1BAD22483654}" destId="{5741802E-CA1F-43FB-AE4D-DE88E72918B6}" srcOrd="0" destOrd="4" presId="urn:microsoft.com/office/officeart/2005/8/layout/vList2"/>
    <dgm:cxn modelId="{9AA60B35-1A65-4B40-BE43-015B4D0184A6}" type="presOf" srcId="{38C93685-D27F-4DD7-8282-851FC2A84916}" destId="{5741802E-CA1F-43FB-AE4D-DE88E72918B6}" srcOrd="0" destOrd="1" presId="urn:microsoft.com/office/officeart/2005/8/layout/vList2"/>
    <dgm:cxn modelId="{6C2C1C45-71CE-459B-AC2E-60AD1568E703}" srcId="{C89DD14D-209F-4E0A-9D22-4A601A0F6843}" destId="{AD65939A-35FD-4E6F-BADD-6802049202FC}" srcOrd="5" destOrd="0" parTransId="{7E18108F-AC61-4C6E-BEBA-4C834908A4CD}" sibTransId="{89B5BD24-235E-4A2E-AB02-A8A47B9DE323}"/>
    <dgm:cxn modelId="{6932456D-AA3F-4553-B015-3AA11D556169}" type="presOf" srcId="{AD65939A-35FD-4E6F-BADD-6802049202FC}" destId="{5741802E-CA1F-43FB-AE4D-DE88E72918B6}" srcOrd="0" destOrd="5" presId="urn:microsoft.com/office/officeart/2005/8/layout/vList2"/>
    <dgm:cxn modelId="{41622E4E-4680-479E-A28E-A65807C43166}" type="presOf" srcId="{C89DD14D-209F-4E0A-9D22-4A601A0F6843}" destId="{3C6DDBC4-1A22-426D-9326-5231C6A21F9F}" srcOrd="0" destOrd="0" presId="urn:microsoft.com/office/officeart/2005/8/layout/vList2"/>
    <dgm:cxn modelId="{20F65D55-1B36-4627-8E48-95205BFBA255}" srcId="{8609D972-09DD-4977-BA06-66231FA894AF}" destId="{C89DD14D-209F-4E0A-9D22-4A601A0F6843}" srcOrd="0" destOrd="0" parTransId="{9CCF1F89-ABF3-4287-9EBE-C29DAD91C25F}" sibTransId="{E0635655-5260-414B-8833-AEDCA88CC09B}"/>
    <dgm:cxn modelId="{6C9DE689-8C04-407F-9792-09EE663F184B}" type="presOf" srcId="{4D9E558D-BFBD-4D34-8CE8-3CA5346EF59C}" destId="{5741802E-CA1F-43FB-AE4D-DE88E72918B6}" srcOrd="0" destOrd="2" presId="urn:microsoft.com/office/officeart/2005/8/layout/vList2"/>
    <dgm:cxn modelId="{BC6D6EA7-F154-4CEB-88F9-E688CF5A0265}" srcId="{C89DD14D-209F-4E0A-9D22-4A601A0F6843}" destId="{52416955-6099-471A-8225-C865CF014352}" srcOrd="3" destOrd="0" parTransId="{227AE7C3-DAF7-418F-96A0-A367250125FC}" sibTransId="{8802191C-780B-431C-BDAA-C4AC62E7FB6E}"/>
    <dgm:cxn modelId="{2D18ADAB-8F23-44E7-93FC-D6833472478E}" srcId="{C89DD14D-209F-4E0A-9D22-4A601A0F6843}" destId="{4D9E558D-BFBD-4D34-8CE8-3CA5346EF59C}" srcOrd="2" destOrd="0" parTransId="{A8FF22D3-08C4-4EBD-849A-4CE658E60A8F}" sibTransId="{AE67A506-ED49-4A5F-B80C-5B7679512E66}"/>
    <dgm:cxn modelId="{865AB3C6-E75C-42FD-91D3-002554C68EEA}" srcId="{C89DD14D-209F-4E0A-9D22-4A601A0F6843}" destId="{38C93685-D27F-4DD7-8282-851FC2A84916}" srcOrd="1" destOrd="0" parTransId="{445C4B8E-0ADA-4DE4-B93A-5FC90DCB644A}" sibTransId="{5990A46F-FEDE-4AE9-9294-E7FDEA1152E8}"/>
    <dgm:cxn modelId="{C9FCA6D6-06ED-40E4-8A8D-174F604DB833}" srcId="{C89DD14D-209F-4E0A-9D22-4A601A0F6843}" destId="{9687A83D-C15B-4635-9185-1BAD22483654}" srcOrd="4" destOrd="0" parTransId="{710DA33E-00CF-4410-A68F-C6C824F8F3C4}" sibTransId="{8B5CC8FD-29E7-4C02-BCCA-0480B8659809}"/>
    <dgm:cxn modelId="{2A9462D9-F56E-4D23-929B-4910A796FA54}" srcId="{C89DD14D-209F-4E0A-9D22-4A601A0F6843}" destId="{F57229BF-F647-46C6-AE97-0309328CE73E}" srcOrd="0" destOrd="0" parTransId="{B728989A-77A8-4FC5-85B3-879BC71E549A}" sibTransId="{E681B224-810E-47F4-A9AF-F30E1C32F664}"/>
    <dgm:cxn modelId="{A00C00EC-0C61-49BA-80E2-51124A444210}" type="presOf" srcId="{52416955-6099-471A-8225-C865CF014352}" destId="{5741802E-CA1F-43FB-AE4D-DE88E72918B6}" srcOrd="0" destOrd="3" presId="urn:microsoft.com/office/officeart/2005/8/layout/vList2"/>
    <dgm:cxn modelId="{78A45700-02D5-4A14-A94F-8232854E4DAD}" type="presParOf" srcId="{2033DA48-2FB7-4322-B58E-BFA76CB47C0F}" destId="{3C6DDBC4-1A22-426D-9326-5231C6A21F9F}" srcOrd="0" destOrd="0" presId="urn:microsoft.com/office/officeart/2005/8/layout/vList2"/>
    <dgm:cxn modelId="{6113042E-9222-4326-9438-D65CED8BCF0B}" type="presParOf" srcId="{2033DA48-2FB7-4322-B58E-BFA76CB47C0F}" destId="{5741802E-CA1F-43FB-AE4D-DE88E72918B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E7D5E0B-0AC1-4D5E-9949-EFFF33FE68A3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031754A-0474-4FCA-A918-B931446CD727}">
      <dgm:prSet/>
      <dgm:spPr/>
      <dgm:t>
        <a:bodyPr/>
        <a:lstStyle/>
        <a:p>
          <a:r>
            <a:rPr lang="cs-CZ"/>
            <a:t>V roce 2015 jsme chtěli malou školu</a:t>
          </a:r>
          <a:endParaRPr lang="en-US"/>
        </a:p>
      </dgm:t>
    </dgm:pt>
    <dgm:pt modelId="{F21EA754-FB18-4C68-AABD-F9E22014723A}" type="parTrans" cxnId="{543DDC97-4C90-4EDE-852D-C805BA79FC6D}">
      <dgm:prSet/>
      <dgm:spPr/>
      <dgm:t>
        <a:bodyPr/>
        <a:lstStyle/>
        <a:p>
          <a:endParaRPr lang="en-US"/>
        </a:p>
      </dgm:t>
    </dgm:pt>
    <dgm:pt modelId="{3F9B5C0F-19BE-4B82-89B8-C31D45C7CAF6}" type="sibTrans" cxnId="{543DDC97-4C90-4EDE-852D-C805BA79FC6D}">
      <dgm:prSet/>
      <dgm:spPr/>
      <dgm:t>
        <a:bodyPr/>
        <a:lstStyle/>
        <a:p>
          <a:endParaRPr lang="en-US"/>
        </a:p>
      </dgm:t>
    </dgm:pt>
    <dgm:pt modelId="{9C0DF638-CA92-4A9B-BDCB-E92AC5BAA2FF}">
      <dgm:prSet/>
      <dgm:spPr/>
      <dgm:t>
        <a:bodyPr/>
        <a:lstStyle/>
        <a:p>
          <a:r>
            <a:rPr lang="cs-CZ"/>
            <a:t>Proč?</a:t>
          </a:r>
          <a:endParaRPr lang="en-US"/>
        </a:p>
      </dgm:t>
    </dgm:pt>
    <dgm:pt modelId="{9A316E40-6E99-4FB3-9D5F-AB272A028DA7}" type="parTrans" cxnId="{1C7F3B75-0634-4C87-8772-023D6FC9467F}">
      <dgm:prSet/>
      <dgm:spPr/>
      <dgm:t>
        <a:bodyPr/>
        <a:lstStyle/>
        <a:p>
          <a:endParaRPr lang="en-US"/>
        </a:p>
      </dgm:t>
    </dgm:pt>
    <dgm:pt modelId="{09A2A259-85D5-442E-BBA1-BA27B7A9037F}" type="sibTrans" cxnId="{1C7F3B75-0634-4C87-8772-023D6FC9467F}">
      <dgm:prSet/>
      <dgm:spPr/>
      <dgm:t>
        <a:bodyPr/>
        <a:lstStyle/>
        <a:p>
          <a:endParaRPr lang="en-US"/>
        </a:p>
      </dgm:t>
    </dgm:pt>
    <dgm:pt modelId="{3198EDD1-EBBD-4547-81A9-8EFF2EBA3672}">
      <dgm:prSet/>
      <dgm:spPr/>
      <dgm:t>
        <a:bodyPr/>
        <a:lstStyle/>
        <a:p>
          <a:r>
            <a:rPr lang="cs-CZ"/>
            <a:t>Protože bylo celkem na obou školách (HOA a VOŠ) 170 žáků</a:t>
          </a:r>
          <a:endParaRPr lang="en-US"/>
        </a:p>
      </dgm:t>
    </dgm:pt>
    <dgm:pt modelId="{1307ADE7-F86E-496D-B3CB-C1B88F4D756C}" type="parTrans" cxnId="{9FAD96DE-19C7-4404-89E4-2983385D6DE4}">
      <dgm:prSet/>
      <dgm:spPr/>
      <dgm:t>
        <a:bodyPr/>
        <a:lstStyle/>
        <a:p>
          <a:endParaRPr lang="en-US"/>
        </a:p>
      </dgm:t>
    </dgm:pt>
    <dgm:pt modelId="{462D011E-0EB2-4956-BDCF-D2708A15349D}" type="sibTrans" cxnId="{9FAD96DE-19C7-4404-89E4-2983385D6DE4}">
      <dgm:prSet/>
      <dgm:spPr/>
      <dgm:t>
        <a:bodyPr/>
        <a:lstStyle/>
        <a:p>
          <a:endParaRPr lang="en-US"/>
        </a:p>
      </dgm:t>
    </dgm:pt>
    <dgm:pt modelId="{D37632DA-FA89-4082-BBE6-C965470E9C0D}">
      <dgm:prSet/>
      <dgm:spPr/>
      <dgm:t>
        <a:bodyPr/>
        <a:lstStyle/>
        <a:p>
          <a:r>
            <a:rPr lang="cs-CZ"/>
            <a:t>Chcete udržet aspoň tento počet. Byl odliv žáků, nikdo se moc na školy nehlásil.</a:t>
          </a:r>
          <a:endParaRPr lang="en-US"/>
        </a:p>
      </dgm:t>
    </dgm:pt>
    <dgm:pt modelId="{FD059F1A-125F-4853-AEAF-E87A4DC9EE6A}" type="parTrans" cxnId="{4266D002-91A3-49E1-970A-E5693C4FBE49}">
      <dgm:prSet/>
      <dgm:spPr/>
      <dgm:t>
        <a:bodyPr/>
        <a:lstStyle/>
        <a:p>
          <a:endParaRPr lang="en-US"/>
        </a:p>
      </dgm:t>
    </dgm:pt>
    <dgm:pt modelId="{845510E9-E530-4C47-9D29-22E13F80A88D}" type="sibTrans" cxnId="{4266D002-91A3-49E1-970A-E5693C4FBE49}">
      <dgm:prSet/>
      <dgm:spPr/>
      <dgm:t>
        <a:bodyPr/>
        <a:lstStyle/>
        <a:p>
          <a:endParaRPr lang="en-US"/>
        </a:p>
      </dgm:t>
    </dgm:pt>
    <dgm:pt modelId="{B7025261-E02A-453F-83A4-835BBD2D1EA0}">
      <dgm:prSet/>
      <dgm:spPr/>
      <dgm:t>
        <a:bodyPr/>
        <a:lstStyle/>
        <a:p>
          <a:r>
            <a:rPr lang="cs-CZ"/>
            <a:t>30 x 2 x 4 + 20 x 3 x 3 = 420</a:t>
          </a:r>
          <a:endParaRPr lang="en-US"/>
        </a:p>
      </dgm:t>
    </dgm:pt>
    <dgm:pt modelId="{512FEF20-13D8-4F14-A50C-5A3C07332EBD}" type="parTrans" cxnId="{755388B2-0414-4138-96B9-21FAD522416E}">
      <dgm:prSet/>
      <dgm:spPr/>
      <dgm:t>
        <a:bodyPr/>
        <a:lstStyle/>
        <a:p>
          <a:endParaRPr lang="en-US"/>
        </a:p>
      </dgm:t>
    </dgm:pt>
    <dgm:pt modelId="{BEC33C3A-8CE8-42B4-8912-51249B0707FB}" type="sibTrans" cxnId="{755388B2-0414-4138-96B9-21FAD522416E}">
      <dgm:prSet/>
      <dgm:spPr/>
      <dgm:t>
        <a:bodyPr/>
        <a:lstStyle/>
        <a:p>
          <a:endParaRPr lang="en-US"/>
        </a:p>
      </dgm:t>
    </dgm:pt>
    <dgm:pt modelId="{76B42476-6462-43A4-AA55-65041F411E5E}">
      <dgm:prSet/>
      <dgm:spPr/>
      <dgm:t>
        <a:bodyPr/>
        <a:lstStyle/>
        <a:p>
          <a:r>
            <a:rPr lang="cs-CZ"/>
            <a:t>Proč to nejde nyní?</a:t>
          </a:r>
          <a:endParaRPr lang="en-US"/>
        </a:p>
      </dgm:t>
    </dgm:pt>
    <dgm:pt modelId="{24065D2F-4C73-4D17-82F7-7AFB7C0697AC}" type="parTrans" cxnId="{4259DBF5-3473-4DB4-A94D-4182847F1B05}">
      <dgm:prSet/>
      <dgm:spPr/>
      <dgm:t>
        <a:bodyPr/>
        <a:lstStyle/>
        <a:p>
          <a:endParaRPr lang="en-US"/>
        </a:p>
      </dgm:t>
    </dgm:pt>
    <dgm:pt modelId="{1D42A328-DB62-470F-B5B3-610292187B92}" type="sibTrans" cxnId="{4259DBF5-3473-4DB4-A94D-4182847F1B05}">
      <dgm:prSet/>
      <dgm:spPr/>
      <dgm:t>
        <a:bodyPr/>
        <a:lstStyle/>
        <a:p>
          <a:endParaRPr lang="en-US"/>
        </a:p>
      </dgm:t>
    </dgm:pt>
    <dgm:pt modelId="{1D266249-89A5-488A-8C03-70E88218C39F}">
      <dgm:prSet/>
      <dgm:spPr/>
      <dgm:t>
        <a:bodyPr/>
        <a:lstStyle/>
        <a:p>
          <a:r>
            <a:rPr lang="cs-CZ" dirty="0"/>
            <a:t>Finančně počet 170 žáků na 2 školách nejde ufinancovat při školném 5 000Kč ročně (2015) </a:t>
          </a:r>
          <a:endParaRPr lang="en-US" dirty="0"/>
        </a:p>
      </dgm:t>
    </dgm:pt>
    <dgm:pt modelId="{18F77B32-791E-419D-97AF-DA9DED6ED63D}" type="parTrans" cxnId="{14A4BC19-2DD2-40D7-AD0D-DCA702AE3E9B}">
      <dgm:prSet/>
      <dgm:spPr/>
      <dgm:t>
        <a:bodyPr/>
        <a:lstStyle/>
        <a:p>
          <a:endParaRPr lang="en-US"/>
        </a:p>
      </dgm:t>
    </dgm:pt>
    <dgm:pt modelId="{AABF719D-6CB2-4B30-ACBA-1BF18325DE7E}" type="sibTrans" cxnId="{14A4BC19-2DD2-40D7-AD0D-DCA702AE3E9B}">
      <dgm:prSet/>
      <dgm:spPr/>
      <dgm:t>
        <a:bodyPr/>
        <a:lstStyle/>
        <a:p>
          <a:endParaRPr lang="en-US"/>
        </a:p>
      </dgm:t>
    </dgm:pt>
    <dgm:pt modelId="{C01EB46C-3176-4216-9E7F-255B4177261B}">
      <dgm:prSet/>
      <dgm:spPr/>
      <dgm:t>
        <a:bodyPr/>
        <a:lstStyle/>
        <a:p>
          <a:r>
            <a:rPr lang="cs-CZ"/>
            <a:t>Školné by v té době by muselo být 40 000 Kč. </a:t>
          </a:r>
          <a:endParaRPr lang="en-US"/>
        </a:p>
      </dgm:t>
    </dgm:pt>
    <dgm:pt modelId="{39B96469-1F51-4985-85D4-52F79FA06947}" type="parTrans" cxnId="{0538C82D-E36E-4201-B60D-098DC2634C0E}">
      <dgm:prSet/>
      <dgm:spPr/>
      <dgm:t>
        <a:bodyPr/>
        <a:lstStyle/>
        <a:p>
          <a:endParaRPr lang="en-US"/>
        </a:p>
      </dgm:t>
    </dgm:pt>
    <dgm:pt modelId="{C9252D80-2EF5-42B2-B667-D4D47C2A4D1F}" type="sibTrans" cxnId="{0538C82D-E36E-4201-B60D-098DC2634C0E}">
      <dgm:prSet/>
      <dgm:spPr/>
      <dgm:t>
        <a:bodyPr/>
        <a:lstStyle/>
        <a:p>
          <a:endParaRPr lang="en-US"/>
        </a:p>
      </dgm:t>
    </dgm:pt>
    <dgm:pt modelId="{2D9076D1-9133-4907-8B1F-D276A820AF8D}" type="pres">
      <dgm:prSet presAssocID="{3E7D5E0B-0AC1-4D5E-9949-EFFF33FE68A3}" presName="linear" presStyleCnt="0">
        <dgm:presLayoutVars>
          <dgm:dir/>
          <dgm:animLvl val="lvl"/>
          <dgm:resizeHandles val="exact"/>
        </dgm:presLayoutVars>
      </dgm:prSet>
      <dgm:spPr/>
    </dgm:pt>
    <dgm:pt modelId="{38200903-C763-40F1-8899-688F2F89C99D}" type="pres">
      <dgm:prSet presAssocID="{5031754A-0474-4FCA-A918-B931446CD727}" presName="parentLin" presStyleCnt="0"/>
      <dgm:spPr/>
    </dgm:pt>
    <dgm:pt modelId="{EC069EA5-32B3-4D7C-8A95-2AA03F9BA348}" type="pres">
      <dgm:prSet presAssocID="{5031754A-0474-4FCA-A918-B931446CD727}" presName="parentLeftMargin" presStyleLbl="node1" presStyleIdx="0" presStyleCnt="3"/>
      <dgm:spPr/>
    </dgm:pt>
    <dgm:pt modelId="{4F9272E9-DB7C-4968-A71E-6B5912C6FDED}" type="pres">
      <dgm:prSet presAssocID="{5031754A-0474-4FCA-A918-B931446CD72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DB18BBB-05C8-4F85-BC30-243438E3DA27}" type="pres">
      <dgm:prSet presAssocID="{5031754A-0474-4FCA-A918-B931446CD727}" presName="negativeSpace" presStyleCnt="0"/>
      <dgm:spPr/>
    </dgm:pt>
    <dgm:pt modelId="{69980B89-4883-4BE8-AD00-B8AAB91F5DAC}" type="pres">
      <dgm:prSet presAssocID="{5031754A-0474-4FCA-A918-B931446CD727}" presName="childText" presStyleLbl="conFgAcc1" presStyleIdx="0" presStyleCnt="3">
        <dgm:presLayoutVars>
          <dgm:bulletEnabled val="1"/>
        </dgm:presLayoutVars>
      </dgm:prSet>
      <dgm:spPr/>
    </dgm:pt>
    <dgm:pt modelId="{AB6442E4-036D-43AC-9FD7-3352261B4962}" type="pres">
      <dgm:prSet presAssocID="{3F9B5C0F-19BE-4B82-89B8-C31D45C7CAF6}" presName="spaceBetweenRectangles" presStyleCnt="0"/>
      <dgm:spPr/>
    </dgm:pt>
    <dgm:pt modelId="{6B2F3C3D-9D10-4985-9A78-9253C5DC11DE}" type="pres">
      <dgm:prSet presAssocID="{9C0DF638-CA92-4A9B-BDCB-E92AC5BAA2FF}" presName="parentLin" presStyleCnt="0"/>
      <dgm:spPr/>
    </dgm:pt>
    <dgm:pt modelId="{121E09C4-0218-464D-BC65-D8FF715BD2D4}" type="pres">
      <dgm:prSet presAssocID="{9C0DF638-CA92-4A9B-BDCB-E92AC5BAA2FF}" presName="parentLeftMargin" presStyleLbl="node1" presStyleIdx="0" presStyleCnt="3"/>
      <dgm:spPr/>
    </dgm:pt>
    <dgm:pt modelId="{695456EC-50CD-4A4A-A81D-EFC6A7678850}" type="pres">
      <dgm:prSet presAssocID="{9C0DF638-CA92-4A9B-BDCB-E92AC5BAA2F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EADE4F53-182F-4FD8-8B1C-329640F43197}" type="pres">
      <dgm:prSet presAssocID="{9C0DF638-CA92-4A9B-BDCB-E92AC5BAA2FF}" presName="negativeSpace" presStyleCnt="0"/>
      <dgm:spPr/>
    </dgm:pt>
    <dgm:pt modelId="{545F8B13-AD7C-4106-88BE-ECF8682669DC}" type="pres">
      <dgm:prSet presAssocID="{9C0DF638-CA92-4A9B-BDCB-E92AC5BAA2FF}" presName="childText" presStyleLbl="conFgAcc1" presStyleIdx="1" presStyleCnt="3">
        <dgm:presLayoutVars>
          <dgm:bulletEnabled val="1"/>
        </dgm:presLayoutVars>
      </dgm:prSet>
      <dgm:spPr/>
    </dgm:pt>
    <dgm:pt modelId="{B1C44D37-75DF-4A5F-9B30-EAC72BE462ED}" type="pres">
      <dgm:prSet presAssocID="{09A2A259-85D5-442E-BBA1-BA27B7A9037F}" presName="spaceBetweenRectangles" presStyleCnt="0"/>
      <dgm:spPr/>
    </dgm:pt>
    <dgm:pt modelId="{F217C511-FF5B-41E5-8DC9-640AD2E4FF51}" type="pres">
      <dgm:prSet presAssocID="{76B42476-6462-43A4-AA55-65041F411E5E}" presName="parentLin" presStyleCnt="0"/>
      <dgm:spPr/>
    </dgm:pt>
    <dgm:pt modelId="{4B64905C-F51E-438D-887F-621E01469002}" type="pres">
      <dgm:prSet presAssocID="{76B42476-6462-43A4-AA55-65041F411E5E}" presName="parentLeftMargin" presStyleLbl="node1" presStyleIdx="1" presStyleCnt="3"/>
      <dgm:spPr/>
    </dgm:pt>
    <dgm:pt modelId="{AFAD236C-9CF3-4626-A03B-36D429EF81BA}" type="pres">
      <dgm:prSet presAssocID="{76B42476-6462-43A4-AA55-65041F411E5E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443A9286-56AD-4801-8745-41BEF3FA66A0}" type="pres">
      <dgm:prSet presAssocID="{76B42476-6462-43A4-AA55-65041F411E5E}" presName="negativeSpace" presStyleCnt="0"/>
      <dgm:spPr/>
    </dgm:pt>
    <dgm:pt modelId="{A544A7BB-9BA9-4E61-B0B1-46D700A0B283}" type="pres">
      <dgm:prSet presAssocID="{76B42476-6462-43A4-AA55-65041F411E5E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266D002-91A3-49E1-970A-E5693C4FBE49}" srcId="{9C0DF638-CA92-4A9B-BDCB-E92AC5BAA2FF}" destId="{D37632DA-FA89-4082-BBE6-C965470E9C0D}" srcOrd="1" destOrd="0" parTransId="{FD059F1A-125F-4853-AEAF-E87A4DC9EE6A}" sibTransId="{845510E9-E530-4C47-9D29-22E13F80A88D}"/>
    <dgm:cxn modelId="{14A4BC19-2DD2-40D7-AD0D-DCA702AE3E9B}" srcId="{76B42476-6462-43A4-AA55-65041F411E5E}" destId="{1D266249-89A5-488A-8C03-70E88218C39F}" srcOrd="0" destOrd="0" parTransId="{18F77B32-791E-419D-97AF-DA9DED6ED63D}" sibTransId="{AABF719D-6CB2-4B30-ACBA-1BF18325DE7E}"/>
    <dgm:cxn modelId="{0538C82D-E36E-4201-B60D-098DC2634C0E}" srcId="{76B42476-6462-43A4-AA55-65041F411E5E}" destId="{C01EB46C-3176-4216-9E7F-255B4177261B}" srcOrd="1" destOrd="0" parTransId="{39B96469-1F51-4985-85D4-52F79FA06947}" sibTransId="{C9252D80-2EF5-42B2-B667-D4D47C2A4D1F}"/>
    <dgm:cxn modelId="{12A2B82F-6A40-4CAA-8E07-B30322A601C9}" type="presOf" srcId="{9C0DF638-CA92-4A9B-BDCB-E92AC5BAA2FF}" destId="{695456EC-50CD-4A4A-A81D-EFC6A7678850}" srcOrd="1" destOrd="0" presId="urn:microsoft.com/office/officeart/2005/8/layout/list1"/>
    <dgm:cxn modelId="{CF632337-4865-4340-8606-2906532AF91B}" type="presOf" srcId="{1D266249-89A5-488A-8C03-70E88218C39F}" destId="{A544A7BB-9BA9-4E61-B0B1-46D700A0B283}" srcOrd="0" destOrd="0" presId="urn:microsoft.com/office/officeart/2005/8/layout/list1"/>
    <dgm:cxn modelId="{3121C54C-5570-43A5-ADC9-634E3BED167D}" type="presOf" srcId="{D37632DA-FA89-4082-BBE6-C965470E9C0D}" destId="{545F8B13-AD7C-4106-88BE-ECF8682669DC}" srcOrd="0" destOrd="1" presId="urn:microsoft.com/office/officeart/2005/8/layout/list1"/>
    <dgm:cxn modelId="{1C7F3B75-0634-4C87-8772-023D6FC9467F}" srcId="{3E7D5E0B-0AC1-4D5E-9949-EFFF33FE68A3}" destId="{9C0DF638-CA92-4A9B-BDCB-E92AC5BAA2FF}" srcOrd="1" destOrd="0" parTransId="{9A316E40-6E99-4FB3-9D5F-AB272A028DA7}" sibTransId="{09A2A259-85D5-442E-BBA1-BA27B7A9037F}"/>
    <dgm:cxn modelId="{543DDC97-4C90-4EDE-852D-C805BA79FC6D}" srcId="{3E7D5E0B-0AC1-4D5E-9949-EFFF33FE68A3}" destId="{5031754A-0474-4FCA-A918-B931446CD727}" srcOrd="0" destOrd="0" parTransId="{F21EA754-FB18-4C68-AABD-F9E22014723A}" sibTransId="{3F9B5C0F-19BE-4B82-89B8-C31D45C7CAF6}"/>
    <dgm:cxn modelId="{A0E1879E-7710-4C14-9916-7F80850681E3}" type="presOf" srcId="{3198EDD1-EBBD-4547-81A9-8EFF2EBA3672}" destId="{545F8B13-AD7C-4106-88BE-ECF8682669DC}" srcOrd="0" destOrd="0" presId="urn:microsoft.com/office/officeart/2005/8/layout/list1"/>
    <dgm:cxn modelId="{1003C1A2-F3C5-4EB9-9FA9-285A6DADCD2A}" type="presOf" srcId="{5031754A-0474-4FCA-A918-B931446CD727}" destId="{4F9272E9-DB7C-4968-A71E-6B5912C6FDED}" srcOrd="1" destOrd="0" presId="urn:microsoft.com/office/officeart/2005/8/layout/list1"/>
    <dgm:cxn modelId="{BBB752AA-DEF5-4BB0-A048-5FB4E95465CB}" type="presOf" srcId="{3E7D5E0B-0AC1-4D5E-9949-EFFF33FE68A3}" destId="{2D9076D1-9133-4907-8B1F-D276A820AF8D}" srcOrd="0" destOrd="0" presId="urn:microsoft.com/office/officeart/2005/8/layout/list1"/>
    <dgm:cxn modelId="{9E8DA9AE-7F72-45D8-A698-0391DAB7C864}" type="presOf" srcId="{B7025261-E02A-453F-83A4-835BBD2D1EA0}" destId="{545F8B13-AD7C-4106-88BE-ECF8682669DC}" srcOrd="0" destOrd="2" presId="urn:microsoft.com/office/officeart/2005/8/layout/list1"/>
    <dgm:cxn modelId="{755388B2-0414-4138-96B9-21FAD522416E}" srcId="{9C0DF638-CA92-4A9B-BDCB-E92AC5BAA2FF}" destId="{B7025261-E02A-453F-83A4-835BBD2D1EA0}" srcOrd="2" destOrd="0" parTransId="{512FEF20-13D8-4F14-A50C-5A3C07332EBD}" sibTransId="{BEC33C3A-8CE8-42B4-8912-51249B0707FB}"/>
    <dgm:cxn modelId="{D127B6B3-80C3-481F-B46C-619B52AC050C}" type="presOf" srcId="{5031754A-0474-4FCA-A918-B931446CD727}" destId="{EC069EA5-32B3-4D7C-8A95-2AA03F9BA348}" srcOrd="0" destOrd="0" presId="urn:microsoft.com/office/officeart/2005/8/layout/list1"/>
    <dgm:cxn modelId="{0B93AFCB-D44B-4C6C-A1F5-6DF9D522B50B}" type="presOf" srcId="{C01EB46C-3176-4216-9E7F-255B4177261B}" destId="{A544A7BB-9BA9-4E61-B0B1-46D700A0B283}" srcOrd="0" destOrd="1" presId="urn:microsoft.com/office/officeart/2005/8/layout/list1"/>
    <dgm:cxn modelId="{A1B4B9D6-E3C8-43E5-9C68-E4E6C82D1D27}" type="presOf" srcId="{76B42476-6462-43A4-AA55-65041F411E5E}" destId="{4B64905C-F51E-438D-887F-621E01469002}" srcOrd="0" destOrd="0" presId="urn:microsoft.com/office/officeart/2005/8/layout/list1"/>
    <dgm:cxn modelId="{9FAD96DE-19C7-4404-89E4-2983385D6DE4}" srcId="{9C0DF638-CA92-4A9B-BDCB-E92AC5BAA2FF}" destId="{3198EDD1-EBBD-4547-81A9-8EFF2EBA3672}" srcOrd="0" destOrd="0" parTransId="{1307ADE7-F86E-496D-B3CB-C1B88F4D756C}" sibTransId="{462D011E-0EB2-4956-BDCF-D2708A15349D}"/>
    <dgm:cxn modelId="{A9FF46EF-6FAF-469F-A99F-AC93CCC319EA}" type="presOf" srcId="{9C0DF638-CA92-4A9B-BDCB-E92AC5BAA2FF}" destId="{121E09C4-0218-464D-BC65-D8FF715BD2D4}" srcOrd="0" destOrd="0" presId="urn:microsoft.com/office/officeart/2005/8/layout/list1"/>
    <dgm:cxn modelId="{4259DBF5-3473-4DB4-A94D-4182847F1B05}" srcId="{3E7D5E0B-0AC1-4D5E-9949-EFFF33FE68A3}" destId="{76B42476-6462-43A4-AA55-65041F411E5E}" srcOrd="2" destOrd="0" parTransId="{24065D2F-4C73-4D17-82F7-7AFB7C0697AC}" sibTransId="{1D42A328-DB62-470F-B5B3-610292187B92}"/>
    <dgm:cxn modelId="{AC9B9BF6-1C55-45FF-AE52-C093EC8D92A3}" type="presOf" srcId="{76B42476-6462-43A4-AA55-65041F411E5E}" destId="{AFAD236C-9CF3-4626-A03B-36D429EF81BA}" srcOrd="1" destOrd="0" presId="urn:microsoft.com/office/officeart/2005/8/layout/list1"/>
    <dgm:cxn modelId="{A6412E5D-2CF7-4E6E-93AB-D61A5F4578B0}" type="presParOf" srcId="{2D9076D1-9133-4907-8B1F-D276A820AF8D}" destId="{38200903-C763-40F1-8899-688F2F89C99D}" srcOrd="0" destOrd="0" presId="urn:microsoft.com/office/officeart/2005/8/layout/list1"/>
    <dgm:cxn modelId="{A53858FC-F4FE-4A07-9CB4-1E2835ED42D6}" type="presParOf" srcId="{38200903-C763-40F1-8899-688F2F89C99D}" destId="{EC069EA5-32B3-4D7C-8A95-2AA03F9BA348}" srcOrd="0" destOrd="0" presId="urn:microsoft.com/office/officeart/2005/8/layout/list1"/>
    <dgm:cxn modelId="{501F0711-2568-46AE-99A2-3AB64AD42B40}" type="presParOf" srcId="{38200903-C763-40F1-8899-688F2F89C99D}" destId="{4F9272E9-DB7C-4968-A71E-6B5912C6FDED}" srcOrd="1" destOrd="0" presId="urn:microsoft.com/office/officeart/2005/8/layout/list1"/>
    <dgm:cxn modelId="{87AD3E8B-AB09-4760-B402-4EF6B6DCCFCC}" type="presParOf" srcId="{2D9076D1-9133-4907-8B1F-D276A820AF8D}" destId="{FDB18BBB-05C8-4F85-BC30-243438E3DA27}" srcOrd="1" destOrd="0" presId="urn:microsoft.com/office/officeart/2005/8/layout/list1"/>
    <dgm:cxn modelId="{1A1C8A6B-429A-49A0-A4E4-5D9DE1EEF9D9}" type="presParOf" srcId="{2D9076D1-9133-4907-8B1F-D276A820AF8D}" destId="{69980B89-4883-4BE8-AD00-B8AAB91F5DAC}" srcOrd="2" destOrd="0" presId="urn:microsoft.com/office/officeart/2005/8/layout/list1"/>
    <dgm:cxn modelId="{B0B70AB1-D8F3-457D-A969-E8826F419A3E}" type="presParOf" srcId="{2D9076D1-9133-4907-8B1F-D276A820AF8D}" destId="{AB6442E4-036D-43AC-9FD7-3352261B4962}" srcOrd="3" destOrd="0" presId="urn:microsoft.com/office/officeart/2005/8/layout/list1"/>
    <dgm:cxn modelId="{6F8BBC69-5458-4BC8-9808-B8D5126FA71D}" type="presParOf" srcId="{2D9076D1-9133-4907-8B1F-D276A820AF8D}" destId="{6B2F3C3D-9D10-4985-9A78-9253C5DC11DE}" srcOrd="4" destOrd="0" presId="urn:microsoft.com/office/officeart/2005/8/layout/list1"/>
    <dgm:cxn modelId="{A5C2E787-DAD0-4902-A62B-084601332342}" type="presParOf" srcId="{6B2F3C3D-9D10-4985-9A78-9253C5DC11DE}" destId="{121E09C4-0218-464D-BC65-D8FF715BD2D4}" srcOrd="0" destOrd="0" presId="urn:microsoft.com/office/officeart/2005/8/layout/list1"/>
    <dgm:cxn modelId="{18512E9F-3FF8-4B3A-B59B-B338D79722B1}" type="presParOf" srcId="{6B2F3C3D-9D10-4985-9A78-9253C5DC11DE}" destId="{695456EC-50CD-4A4A-A81D-EFC6A7678850}" srcOrd="1" destOrd="0" presId="urn:microsoft.com/office/officeart/2005/8/layout/list1"/>
    <dgm:cxn modelId="{6AB503EA-DA07-4E3F-AAE1-4620ABD6DF75}" type="presParOf" srcId="{2D9076D1-9133-4907-8B1F-D276A820AF8D}" destId="{EADE4F53-182F-4FD8-8B1C-329640F43197}" srcOrd="5" destOrd="0" presId="urn:microsoft.com/office/officeart/2005/8/layout/list1"/>
    <dgm:cxn modelId="{8D8127C9-3C3A-4EDE-B15C-BAA4A4A8B286}" type="presParOf" srcId="{2D9076D1-9133-4907-8B1F-D276A820AF8D}" destId="{545F8B13-AD7C-4106-88BE-ECF8682669DC}" srcOrd="6" destOrd="0" presId="urn:microsoft.com/office/officeart/2005/8/layout/list1"/>
    <dgm:cxn modelId="{F8C3E7E2-F6C1-4322-9C0B-5B62819171FE}" type="presParOf" srcId="{2D9076D1-9133-4907-8B1F-D276A820AF8D}" destId="{B1C44D37-75DF-4A5F-9B30-EAC72BE462ED}" srcOrd="7" destOrd="0" presId="urn:microsoft.com/office/officeart/2005/8/layout/list1"/>
    <dgm:cxn modelId="{F638892D-D8E7-4C03-BC5D-3CDD0AD88BD7}" type="presParOf" srcId="{2D9076D1-9133-4907-8B1F-D276A820AF8D}" destId="{F217C511-FF5B-41E5-8DC9-640AD2E4FF51}" srcOrd="8" destOrd="0" presId="urn:microsoft.com/office/officeart/2005/8/layout/list1"/>
    <dgm:cxn modelId="{39F4209B-C201-4CF7-AFBC-C038689027E7}" type="presParOf" srcId="{F217C511-FF5B-41E5-8DC9-640AD2E4FF51}" destId="{4B64905C-F51E-438D-887F-621E01469002}" srcOrd="0" destOrd="0" presId="urn:microsoft.com/office/officeart/2005/8/layout/list1"/>
    <dgm:cxn modelId="{6AB8C096-CD8C-4A64-8B87-B53F897F355D}" type="presParOf" srcId="{F217C511-FF5B-41E5-8DC9-640AD2E4FF51}" destId="{AFAD236C-9CF3-4626-A03B-36D429EF81BA}" srcOrd="1" destOrd="0" presId="urn:microsoft.com/office/officeart/2005/8/layout/list1"/>
    <dgm:cxn modelId="{19C5138F-35D3-4C2D-B9E3-ED4E2EED4302}" type="presParOf" srcId="{2D9076D1-9133-4907-8B1F-D276A820AF8D}" destId="{443A9286-56AD-4801-8745-41BEF3FA66A0}" srcOrd="9" destOrd="0" presId="urn:microsoft.com/office/officeart/2005/8/layout/list1"/>
    <dgm:cxn modelId="{D927C5B6-2907-4BDB-9478-40EB641C5540}" type="presParOf" srcId="{2D9076D1-9133-4907-8B1F-D276A820AF8D}" destId="{A544A7BB-9BA9-4E61-B0B1-46D700A0B28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A6A90CB-B020-4F2E-8EC2-7F8788F692C9}" type="doc">
      <dgm:prSet loTypeId="urn:microsoft.com/office/officeart/2005/8/layout/list1" loCatId="list" qsTypeId="urn:microsoft.com/office/officeart/2005/8/quickstyle/simple4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8ACF16B4-9263-4B03-8278-F22F36B2A26E}">
      <dgm:prSet/>
      <dgm:spPr/>
      <dgm:t>
        <a:bodyPr/>
        <a:lstStyle/>
        <a:p>
          <a:r>
            <a:rPr lang="cs-CZ" b="1"/>
            <a:t>Jaké je motivované dítě?</a:t>
          </a:r>
          <a:endParaRPr lang="en-US"/>
        </a:p>
      </dgm:t>
    </dgm:pt>
    <dgm:pt modelId="{7314A82E-C60C-4EB7-80AD-349EA4272488}" type="parTrans" cxnId="{E1D00CC6-A370-4DB7-9C40-AEDD9A27C434}">
      <dgm:prSet/>
      <dgm:spPr/>
      <dgm:t>
        <a:bodyPr/>
        <a:lstStyle/>
        <a:p>
          <a:endParaRPr lang="en-US"/>
        </a:p>
      </dgm:t>
    </dgm:pt>
    <dgm:pt modelId="{5411EB5A-50D1-40FF-8FB0-610D5CC4ADEE}" type="sibTrans" cxnId="{E1D00CC6-A370-4DB7-9C40-AEDD9A27C434}">
      <dgm:prSet/>
      <dgm:spPr/>
      <dgm:t>
        <a:bodyPr/>
        <a:lstStyle/>
        <a:p>
          <a:endParaRPr lang="en-US"/>
        </a:p>
      </dgm:t>
    </dgm:pt>
    <dgm:pt modelId="{0D9A1571-D417-4E7E-A896-9CC0454A5E88}">
      <dgm:prSet/>
      <dgm:spPr/>
      <dgm:t>
        <a:bodyPr/>
        <a:lstStyle/>
        <a:p>
          <a:r>
            <a:rPr lang="cs-CZ" b="1"/>
            <a:t>Přijímačky</a:t>
          </a:r>
          <a:endParaRPr lang="en-US"/>
        </a:p>
      </dgm:t>
    </dgm:pt>
    <dgm:pt modelId="{74B52F46-892F-496B-AB6B-9E654B359042}" type="parTrans" cxnId="{EF74F2D4-3A13-48CB-8D5A-E9C22D839DEF}">
      <dgm:prSet/>
      <dgm:spPr/>
      <dgm:t>
        <a:bodyPr/>
        <a:lstStyle/>
        <a:p>
          <a:endParaRPr lang="en-US"/>
        </a:p>
      </dgm:t>
    </dgm:pt>
    <dgm:pt modelId="{F7AB84DF-1856-45BD-867E-8CDFB156A988}" type="sibTrans" cxnId="{EF74F2D4-3A13-48CB-8D5A-E9C22D839DEF}">
      <dgm:prSet/>
      <dgm:spPr/>
      <dgm:t>
        <a:bodyPr/>
        <a:lstStyle/>
        <a:p>
          <a:endParaRPr lang="en-US"/>
        </a:p>
      </dgm:t>
    </dgm:pt>
    <dgm:pt modelId="{C2C84B2D-403D-4190-8253-196EACBC0766}">
      <dgm:prSet/>
      <dgm:spPr/>
      <dgm:t>
        <a:bodyPr/>
        <a:lstStyle/>
        <a:p>
          <a:r>
            <a:rPr lang="cs-CZ"/>
            <a:t>Český jazyk</a:t>
          </a:r>
          <a:endParaRPr lang="en-US"/>
        </a:p>
      </dgm:t>
    </dgm:pt>
    <dgm:pt modelId="{66C1552E-F417-48E2-95B4-3B9C15B27482}" type="parTrans" cxnId="{A74EAE54-640E-4902-91F7-8B60D136EDC0}">
      <dgm:prSet/>
      <dgm:spPr/>
      <dgm:t>
        <a:bodyPr/>
        <a:lstStyle/>
        <a:p>
          <a:endParaRPr lang="en-US"/>
        </a:p>
      </dgm:t>
    </dgm:pt>
    <dgm:pt modelId="{320C5644-C3ED-4EB4-A9D2-37396E7E6CDF}" type="sibTrans" cxnId="{A74EAE54-640E-4902-91F7-8B60D136EDC0}">
      <dgm:prSet/>
      <dgm:spPr/>
      <dgm:t>
        <a:bodyPr/>
        <a:lstStyle/>
        <a:p>
          <a:endParaRPr lang="en-US"/>
        </a:p>
      </dgm:t>
    </dgm:pt>
    <dgm:pt modelId="{ABAA72D3-E720-45D0-9306-E848456E393D}">
      <dgm:prSet/>
      <dgm:spPr/>
      <dgm:t>
        <a:bodyPr/>
        <a:lstStyle/>
        <a:p>
          <a:r>
            <a:rPr lang="cs-CZ"/>
            <a:t>Matematika</a:t>
          </a:r>
          <a:endParaRPr lang="en-US"/>
        </a:p>
      </dgm:t>
    </dgm:pt>
    <dgm:pt modelId="{B8DDE3F1-FEDC-4D2D-8494-44A36DB71CBB}" type="parTrans" cxnId="{09A8141D-74A9-4086-ADB1-713162EA0A7F}">
      <dgm:prSet/>
      <dgm:spPr/>
      <dgm:t>
        <a:bodyPr/>
        <a:lstStyle/>
        <a:p>
          <a:endParaRPr lang="en-US"/>
        </a:p>
      </dgm:t>
    </dgm:pt>
    <dgm:pt modelId="{9D655B0D-90AC-453F-B3DC-28E7FF20C884}" type="sibTrans" cxnId="{09A8141D-74A9-4086-ADB1-713162EA0A7F}">
      <dgm:prSet/>
      <dgm:spPr/>
      <dgm:t>
        <a:bodyPr/>
        <a:lstStyle/>
        <a:p>
          <a:endParaRPr lang="en-US"/>
        </a:p>
      </dgm:t>
    </dgm:pt>
    <dgm:pt modelId="{3FF6C007-581B-4664-901E-E4AA6B0D3363}">
      <dgm:prSet/>
      <dgm:spPr/>
      <dgm:t>
        <a:bodyPr/>
        <a:lstStyle/>
        <a:p>
          <a:r>
            <a:rPr lang="cs-CZ"/>
            <a:t>NIC VÍC</a:t>
          </a:r>
          <a:endParaRPr lang="en-US"/>
        </a:p>
      </dgm:t>
    </dgm:pt>
    <dgm:pt modelId="{17FCF3C3-E03E-4221-A2EE-FECB3971DD95}" type="parTrans" cxnId="{DEE72DC0-DF68-4CD0-A0FA-DA7C60952A68}">
      <dgm:prSet/>
      <dgm:spPr/>
      <dgm:t>
        <a:bodyPr/>
        <a:lstStyle/>
        <a:p>
          <a:endParaRPr lang="en-US"/>
        </a:p>
      </dgm:t>
    </dgm:pt>
    <dgm:pt modelId="{BA96AC61-C16F-48D8-8876-78F6897066E9}" type="sibTrans" cxnId="{DEE72DC0-DF68-4CD0-A0FA-DA7C60952A68}">
      <dgm:prSet/>
      <dgm:spPr/>
      <dgm:t>
        <a:bodyPr/>
        <a:lstStyle/>
        <a:p>
          <a:endParaRPr lang="en-US"/>
        </a:p>
      </dgm:t>
    </dgm:pt>
    <dgm:pt modelId="{BD64705F-5842-4CF9-896E-473701D0E8C4}">
      <dgm:prSet/>
      <dgm:spPr/>
      <dgm:t>
        <a:bodyPr/>
        <a:lstStyle/>
        <a:p>
          <a:r>
            <a:rPr lang="cs-CZ" b="1"/>
            <a:t>Maturita</a:t>
          </a:r>
          <a:endParaRPr lang="en-US"/>
        </a:p>
      </dgm:t>
    </dgm:pt>
    <dgm:pt modelId="{369163B5-6AA4-4B56-A943-5C427568BDAE}" type="parTrans" cxnId="{0D3E4288-95A3-4C3E-B080-0D994EFE0BD0}">
      <dgm:prSet/>
      <dgm:spPr/>
      <dgm:t>
        <a:bodyPr/>
        <a:lstStyle/>
        <a:p>
          <a:endParaRPr lang="en-US"/>
        </a:p>
      </dgm:t>
    </dgm:pt>
    <dgm:pt modelId="{E5F9B4D0-0F86-4E1C-9CB6-F1501F532B8D}" type="sibTrans" cxnId="{0D3E4288-95A3-4C3E-B080-0D994EFE0BD0}">
      <dgm:prSet/>
      <dgm:spPr/>
      <dgm:t>
        <a:bodyPr/>
        <a:lstStyle/>
        <a:p>
          <a:endParaRPr lang="en-US"/>
        </a:p>
      </dgm:t>
    </dgm:pt>
    <dgm:pt modelId="{42B99C50-4F91-4E08-8CCC-8143E6A4E73D}">
      <dgm:prSet/>
      <dgm:spPr/>
      <dgm:t>
        <a:bodyPr/>
        <a:lstStyle/>
        <a:p>
          <a:r>
            <a:rPr lang="cs-CZ"/>
            <a:t>Český jazyk</a:t>
          </a:r>
          <a:endParaRPr lang="en-US"/>
        </a:p>
      </dgm:t>
    </dgm:pt>
    <dgm:pt modelId="{57F5945C-B830-48BD-9EED-C481EFB83612}" type="parTrans" cxnId="{10BF1188-5D29-4CBB-A301-B6DBD5D4ACEB}">
      <dgm:prSet/>
      <dgm:spPr/>
      <dgm:t>
        <a:bodyPr/>
        <a:lstStyle/>
        <a:p>
          <a:endParaRPr lang="en-US"/>
        </a:p>
      </dgm:t>
    </dgm:pt>
    <dgm:pt modelId="{7270A80F-6035-4915-9426-BCCDD91A8B38}" type="sibTrans" cxnId="{10BF1188-5D29-4CBB-A301-B6DBD5D4ACEB}">
      <dgm:prSet/>
      <dgm:spPr/>
      <dgm:t>
        <a:bodyPr/>
        <a:lstStyle/>
        <a:p>
          <a:endParaRPr lang="en-US"/>
        </a:p>
      </dgm:t>
    </dgm:pt>
    <dgm:pt modelId="{7A14392E-7DB9-4ED3-BAE1-5EA5FB8F471D}">
      <dgm:prSet/>
      <dgm:spPr/>
      <dgm:t>
        <a:bodyPr/>
        <a:lstStyle/>
        <a:p>
          <a:r>
            <a:rPr lang="cs-CZ"/>
            <a:t>Cizí jazyk/matematika</a:t>
          </a:r>
          <a:endParaRPr lang="en-US"/>
        </a:p>
      </dgm:t>
    </dgm:pt>
    <dgm:pt modelId="{745AF344-6D7F-4373-AF8D-BD5F30202425}" type="parTrans" cxnId="{21AEDBEC-CFB6-46A7-9F93-A2384D70D657}">
      <dgm:prSet/>
      <dgm:spPr/>
      <dgm:t>
        <a:bodyPr/>
        <a:lstStyle/>
        <a:p>
          <a:endParaRPr lang="en-US"/>
        </a:p>
      </dgm:t>
    </dgm:pt>
    <dgm:pt modelId="{5BC34989-FB01-4249-A3FB-888D6B26142F}" type="sibTrans" cxnId="{21AEDBEC-CFB6-46A7-9F93-A2384D70D657}">
      <dgm:prSet/>
      <dgm:spPr/>
      <dgm:t>
        <a:bodyPr/>
        <a:lstStyle/>
        <a:p>
          <a:endParaRPr lang="en-US"/>
        </a:p>
      </dgm:t>
    </dgm:pt>
    <dgm:pt modelId="{69C4A1DE-1373-4401-A63A-4691B6B15B02}">
      <dgm:prSet/>
      <dgm:spPr/>
      <dgm:t>
        <a:bodyPr/>
        <a:lstStyle/>
        <a:p>
          <a:r>
            <a:rPr lang="cs-CZ"/>
            <a:t>Ekonomika</a:t>
          </a:r>
          <a:endParaRPr lang="en-US"/>
        </a:p>
      </dgm:t>
    </dgm:pt>
    <dgm:pt modelId="{550ACA93-2A5C-4A90-84E3-A8067AE3A107}" type="parTrans" cxnId="{48C86E9C-C7A1-46E9-8C5E-5C42EDD9929B}">
      <dgm:prSet/>
      <dgm:spPr/>
      <dgm:t>
        <a:bodyPr/>
        <a:lstStyle/>
        <a:p>
          <a:endParaRPr lang="en-US"/>
        </a:p>
      </dgm:t>
    </dgm:pt>
    <dgm:pt modelId="{B57AEFD9-D7B6-41EA-9D00-23FA7C2D8805}" type="sibTrans" cxnId="{48C86E9C-C7A1-46E9-8C5E-5C42EDD9929B}">
      <dgm:prSet/>
      <dgm:spPr/>
      <dgm:t>
        <a:bodyPr/>
        <a:lstStyle/>
        <a:p>
          <a:endParaRPr lang="en-US"/>
        </a:p>
      </dgm:t>
    </dgm:pt>
    <dgm:pt modelId="{270AFA5F-30E0-4990-8D61-DE39A3757A16}">
      <dgm:prSet/>
      <dgm:spPr/>
      <dgm:t>
        <a:bodyPr/>
        <a:lstStyle/>
        <a:p>
          <a:r>
            <a:rPr lang="cs-CZ"/>
            <a:t>Hotelový provoz/Cestovní ruch/Účetnictví</a:t>
          </a:r>
          <a:endParaRPr lang="en-US"/>
        </a:p>
      </dgm:t>
    </dgm:pt>
    <dgm:pt modelId="{586F7622-215B-424C-A0AB-587DDADE2292}" type="parTrans" cxnId="{B6262B26-EB99-4946-8531-E6875BE7BD0B}">
      <dgm:prSet/>
      <dgm:spPr/>
      <dgm:t>
        <a:bodyPr/>
        <a:lstStyle/>
        <a:p>
          <a:endParaRPr lang="en-US"/>
        </a:p>
      </dgm:t>
    </dgm:pt>
    <dgm:pt modelId="{CC6D4B76-89B9-4209-AE22-F877E565FC31}" type="sibTrans" cxnId="{B6262B26-EB99-4946-8531-E6875BE7BD0B}">
      <dgm:prSet/>
      <dgm:spPr/>
      <dgm:t>
        <a:bodyPr/>
        <a:lstStyle/>
        <a:p>
          <a:endParaRPr lang="en-US"/>
        </a:p>
      </dgm:t>
    </dgm:pt>
    <dgm:pt modelId="{A9CAE22F-5D81-4562-8246-B0B5CEEB7003}" type="pres">
      <dgm:prSet presAssocID="{BA6A90CB-B020-4F2E-8EC2-7F8788F692C9}" presName="linear" presStyleCnt="0">
        <dgm:presLayoutVars>
          <dgm:dir/>
          <dgm:animLvl val="lvl"/>
          <dgm:resizeHandles val="exact"/>
        </dgm:presLayoutVars>
      </dgm:prSet>
      <dgm:spPr/>
    </dgm:pt>
    <dgm:pt modelId="{05CB1D9A-AE6D-4886-BBD5-A6A390E94385}" type="pres">
      <dgm:prSet presAssocID="{8ACF16B4-9263-4B03-8278-F22F36B2A26E}" presName="parentLin" presStyleCnt="0"/>
      <dgm:spPr/>
    </dgm:pt>
    <dgm:pt modelId="{8927728E-1C89-4F52-9A7F-97F43BABED7C}" type="pres">
      <dgm:prSet presAssocID="{8ACF16B4-9263-4B03-8278-F22F36B2A26E}" presName="parentLeftMargin" presStyleLbl="node1" presStyleIdx="0" presStyleCnt="3"/>
      <dgm:spPr/>
    </dgm:pt>
    <dgm:pt modelId="{F7EEF62F-6546-426A-A118-6F2392EEE459}" type="pres">
      <dgm:prSet presAssocID="{8ACF16B4-9263-4B03-8278-F22F36B2A26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718C0C1-6A41-48C0-8261-55078099762C}" type="pres">
      <dgm:prSet presAssocID="{8ACF16B4-9263-4B03-8278-F22F36B2A26E}" presName="negativeSpace" presStyleCnt="0"/>
      <dgm:spPr/>
    </dgm:pt>
    <dgm:pt modelId="{1950D635-8BA5-495C-B146-166ED045FBDB}" type="pres">
      <dgm:prSet presAssocID="{8ACF16B4-9263-4B03-8278-F22F36B2A26E}" presName="childText" presStyleLbl="conFgAcc1" presStyleIdx="0" presStyleCnt="3">
        <dgm:presLayoutVars>
          <dgm:bulletEnabled val="1"/>
        </dgm:presLayoutVars>
      </dgm:prSet>
      <dgm:spPr/>
    </dgm:pt>
    <dgm:pt modelId="{B9AB8F0B-4A4F-4C86-A1A1-73241E9A1121}" type="pres">
      <dgm:prSet presAssocID="{5411EB5A-50D1-40FF-8FB0-610D5CC4ADEE}" presName="spaceBetweenRectangles" presStyleCnt="0"/>
      <dgm:spPr/>
    </dgm:pt>
    <dgm:pt modelId="{9546BC8A-7F4F-4CC7-8D43-E2A6BF1A8817}" type="pres">
      <dgm:prSet presAssocID="{0D9A1571-D417-4E7E-A896-9CC0454A5E88}" presName="parentLin" presStyleCnt="0"/>
      <dgm:spPr/>
    </dgm:pt>
    <dgm:pt modelId="{1E37FCD6-BCCD-4D8C-AD46-3DFACF18A5A2}" type="pres">
      <dgm:prSet presAssocID="{0D9A1571-D417-4E7E-A896-9CC0454A5E88}" presName="parentLeftMargin" presStyleLbl="node1" presStyleIdx="0" presStyleCnt="3"/>
      <dgm:spPr/>
    </dgm:pt>
    <dgm:pt modelId="{652E0BAF-29B0-41FB-89FA-8FE4300727EB}" type="pres">
      <dgm:prSet presAssocID="{0D9A1571-D417-4E7E-A896-9CC0454A5E8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D245B6E-497F-414D-AB00-E23C09BCD3B2}" type="pres">
      <dgm:prSet presAssocID="{0D9A1571-D417-4E7E-A896-9CC0454A5E88}" presName="negativeSpace" presStyleCnt="0"/>
      <dgm:spPr/>
    </dgm:pt>
    <dgm:pt modelId="{CE3C6FB6-E850-402D-995F-011F64496C06}" type="pres">
      <dgm:prSet presAssocID="{0D9A1571-D417-4E7E-A896-9CC0454A5E88}" presName="childText" presStyleLbl="conFgAcc1" presStyleIdx="1" presStyleCnt="3">
        <dgm:presLayoutVars>
          <dgm:bulletEnabled val="1"/>
        </dgm:presLayoutVars>
      </dgm:prSet>
      <dgm:spPr/>
    </dgm:pt>
    <dgm:pt modelId="{5F97337D-2C21-42B7-89E8-8A793467846B}" type="pres">
      <dgm:prSet presAssocID="{F7AB84DF-1856-45BD-867E-8CDFB156A988}" presName="spaceBetweenRectangles" presStyleCnt="0"/>
      <dgm:spPr/>
    </dgm:pt>
    <dgm:pt modelId="{60172A03-AFAA-4029-9428-6F190345039F}" type="pres">
      <dgm:prSet presAssocID="{BD64705F-5842-4CF9-896E-473701D0E8C4}" presName="parentLin" presStyleCnt="0"/>
      <dgm:spPr/>
    </dgm:pt>
    <dgm:pt modelId="{B5A1D2D8-185E-4F28-B1A9-71C36A88E47B}" type="pres">
      <dgm:prSet presAssocID="{BD64705F-5842-4CF9-896E-473701D0E8C4}" presName="parentLeftMargin" presStyleLbl="node1" presStyleIdx="1" presStyleCnt="3"/>
      <dgm:spPr/>
    </dgm:pt>
    <dgm:pt modelId="{E5377E13-410A-435E-BD78-03F417FC8AD2}" type="pres">
      <dgm:prSet presAssocID="{BD64705F-5842-4CF9-896E-473701D0E8C4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4CA1FFDE-F76D-4214-8898-E73B6F7B965F}" type="pres">
      <dgm:prSet presAssocID="{BD64705F-5842-4CF9-896E-473701D0E8C4}" presName="negativeSpace" presStyleCnt="0"/>
      <dgm:spPr/>
    </dgm:pt>
    <dgm:pt modelId="{160D5DE8-2900-45B6-8F02-F000B5A17F16}" type="pres">
      <dgm:prSet presAssocID="{BD64705F-5842-4CF9-896E-473701D0E8C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1F92615-0036-4597-98BB-98B405389F6B}" type="presOf" srcId="{8ACF16B4-9263-4B03-8278-F22F36B2A26E}" destId="{8927728E-1C89-4F52-9A7F-97F43BABED7C}" srcOrd="0" destOrd="0" presId="urn:microsoft.com/office/officeart/2005/8/layout/list1"/>
    <dgm:cxn modelId="{09A8141D-74A9-4086-ADB1-713162EA0A7F}" srcId="{0D9A1571-D417-4E7E-A896-9CC0454A5E88}" destId="{ABAA72D3-E720-45D0-9306-E848456E393D}" srcOrd="1" destOrd="0" parTransId="{B8DDE3F1-FEDC-4D2D-8494-44A36DB71CBB}" sibTransId="{9D655B0D-90AC-453F-B3DC-28E7FF20C884}"/>
    <dgm:cxn modelId="{DBBE2226-D4BF-4D2E-83C7-A68A3E8C5E1B}" type="presOf" srcId="{69C4A1DE-1373-4401-A63A-4691B6B15B02}" destId="{160D5DE8-2900-45B6-8F02-F000B5A17F16}" srcOrd="0" destOrd="2" presId="urn:microsoft.com/office/officeart/2005/8/layout/list1"/>
    <dgm:cxn modelId="{B6262B26-EB99-4946-8531-E6875BE7BD0B}" srcId="{BD64705F-5842-4CF9-896E-473701D0E8C4}" destId="{270AFA5F-30E0-4990-8D61-DE39A3757A16}" srcOrd="3" destOrd="0" parTransId="{586F7622-215B-424C-A0AB-587DDADE2292}" sibTransId="{CC6D4B76-89B9-4209-AE22-F877E565FC31}"/>
    <dgm:cxn modelId="{36C2893A-81D3-4859-A7B3-9061EBD9806A}" type="presOf" srcId="{7A14392E-7DB9-4ED3-BAE1-5EA5FB8F471D}" destId="{160D5DE8-2900-45B6-8F02-F000B5A17F16}" srcOrd="0" destOrd="1" presId="urn:microsoft.com/office/officeart/2005/8/layout/list1"/>
    <dgm:cxn modelId="{A16D0653-6EC3-4481-8EB2-B42AFC9AF239}" type="presOf" srcId="{42B99C50-4F91-4E08-8CCC-8143E6A4E73D}" destId="{160D5DE8-2900-45B6-8F02-F000B5A17F16}" srcOrd="0" destOrd="0" presId="urn:microsoft.com/office/officeart/2005/8/layout/list1"/>
    <dgm:cxn modelId="{A74EAE54-640E-4902-91F7-8B60D136EDC0}" srcId="{0D9A1571-D417-4E7E-A896-9CC0454A5E88}" destId="{C2C84B2D-403D-4190-8253-196EACBC0766}" srcOrd="0" destOrd="0" parTransId="{66C1552E-F417-48E2-95B4-3B9C15B27482}" sibTransId="{320C5644-C3ED-4EB4-A9D2-37396E7E6CDF}"/>
    <dgm:cxn modelId="{10BF1188-5D29-4CBB-A301-B6DBD5D4ACEB}" srcId="{BD64705F-5842-4CF9-896E-473701D0E8C4}" destId="{42B99C50-4F91-4E08-8CCC-8143E6A4E73D}" srcOrd="0" destOrd="0" parTransId="{57F5945C-B830-48BD-9EED-C481EFB83612}" sibTransId="{7270A80F-6035-4915-9426-BCCDD91A8B38}"/>
    <dgm:cxn modelId="{0D3E4288-95A3-4C3E-B080-0D994EFE0BD0}" srcId="{BA6A90CB-B020-4F2E-8EC2-7F8788F692C9}" destId="{BD64705F-5842-4CF9-896E-473701D0E8C4}" srcOrd="2" destOrd="0" parTransId="{369163B5-6AA4-4B56-A943-5C427568BDAE}" sibTransId="{E5F9B4D0-0F86-4E1C-9CB6-F1501F532B8D}"/>
    <dgm:cxn modelId="{7DC30094-C07A-48B2-8DA0-840178A0CA4A}" type="presOf" srcId="{C2C84B2D-403D-4190-8253-196EACBC0766}" destId="{CE3C6FB6-E850-402D-995F-011F64496C06}" srcOrd="0" destOrd="0" presId="urn:microsoft.com/office/officeart/2005/8/layout/list1"/>
    <dgm:cxn modelId="{3080F998-C085-4D9E-8EAD-69CA7CC22415}" type="presOf" srcId="{3FF6C007-581B-4664-901E-E4AA6B0D3363}" destId="{CE3C6FB6-E850-402D-995F-011F64496C06}" srcOrd="0" destOrd="2" presId="urn:microsoft.com/office/officeart/2005/8/layout/list1"/>
    <dgm:cxn modelId="{48C86E9C-C7A1-46E9-8C5E-5C42EDD9929B}" srcId="{BD64705F-5842-4CF9-896E-473701D0E8C4}" destId="{69C4A1DE-1373-4401-A63A-4691B6B15B02}" srcOrd="2" destOrd="0" parTransId="{550ACA93-2A5C-4A90-84E3-A8067AE3A107}" sibTransId="{B57AEFD9-D7B6-41EA-9D00-23FA7C2D8805}"/>
    <dgm:cxn modelId="{7366F5A2-F270-4A91-AA93-0219AA10D649}" type="presOf" srcId="{BD64705F-5842-4CF9-896E-473701D0E8C4}" destId="{B5A1D2D8-185E-4F28-B1A9-71C36A88E47B}" srcOrd="0" destOrd="0" presId="urn:microsoft.com/office/officeart/2005/8/layout/list1"/>
    <dgm:cxn modelId="{F1DBE6B0-823F-4BC3-8AE1-AE866246FB26}" type="presOf" srcId="{0D9A1571-D417-4E7E-A896-9CC0454A5E88}" destId="{1E37FCD6-BCCD-4D8C-AD46-3DFACF18A5A2}" srcOrd="0" destOrd="0" presId="urn:microsoft.com/office/officeart/2005/8/layout/list1"/>
    <dgm:cxn modelId="{D36C70B5-475A-4753-8058-863870B639DB}" type="presOf" srcId="{0D9A1571-D417-4E7E-A896-9CC0454A5E88}" destId="{652E0BAF-29B0-41FB-89FA-8FE4300727EB}" srcOrd="1" destOrd="0" presId="urn:microsoft.com/office/officeart/2005/8/layout/list1"/>
    <dgm:cxn modelId="{3F1486BC-4FCC-424A-AAF5-183491ECD5AC}" type="presOf" srcId="{BA6A90CB-B020-4F2E-8EC2-7F8788F692C9}" destId="{A9CAE22F-5D81-4562-8246-B0B5CEEB7003}" srcOrd="0" destOrd="0" presId="urn:microsoft.com/office/officeart/2005/8/layout/list1"/>
    <dgm:cxn modelId="{DEE72DC0-DF68-4CD0-A0FA-DA7C60952A68}" srcId="{0D9A1571-D417-4E7E-A896-9CC0454A5E88}" destId="{3FF6C007-581B-4664-901E-E4AA6B0D3363}" srcOrd="2" destOrd="0" parTransId="{17FCF3C3-E03E-4221-A2EE-FECB3971DD95}" sibTransId="{BA96AC61-C16F-48D8-8876-78F6897066E9}"/>
    <dgm:cxn modelId="{E1D00CC6-A370-4DB7-9C40-AEDD9A27C434}" srcId="{BA6A90CB-B020-4F2E-8EC2-7F8788F692C9}" destId="{8ACF16B4-9263-4B03-8278-F22F36B2A26E}" srcOrd="0" destOrd="0" parTransId="{7314A82E-C60C-4EB7-80AD-349EA4272488}" sibTransId="{5411EB5A-50D1-40FF-8FB0-610D5CC4ADEE}"/>
    <dgm:cxn modelId="{EF74F2D4-3A13-48CB-8D5A-E9C22D839DEF}" srcId="{BA6A90CB-B020-4F2E-8EC2-7F8788F692C9}" destId="{0D9A1571-D417-4E7E-A896-9CC0454A5E88}" srcOrd="1" destOrd="0" parTransId="{74B52F46-892F-496B-AB6B-9E654B359042}" sibTransId="{F7AB84DF-1856-45BD-867E-8CDFB156A988}"/>
    <dgm:cxn modelId="{52F521E0-1D80-43EA-AF19-949D1D0D0606}" type="presOf" srcId="{BD64705F-5842-4CF9-896E-473701D0E8C4}" destId="{E5377E13-410A-435E-BD78-03F417FC8AD2}" srcOrd="1" destOrd="0" presId="urn:microsoft.com/office/officeart/2005/8/layout/list1"/>
    <dgm:cxn modelId="{21AEDBEC-CFB6-46A7-9F93-A2384D70D657}" srcId="{BD64705F-5842-4CF9-896E-473701D0E8C4}" destId="{7A14392E-7DB9-4ED3-BAE1-5EA5FB8F471D}" srcOrd="1" destOrd="0" parTransId="{745AF344-6D7F-4373-AF8D-BD5F30202425}" sibTransId="{5BC34989-FB01-4249-A3FB-888D6B26142F}"/>
    <dgm:cxn modelId="{E7A6F8F0-6A35-4800-9403-8228F6E96B61}" type="presOf" srcId="{8ACF16B4-9263-4B03-8278-F22F36B2A26E}" destId="{F7EEF62F-6546-426A-A118-6F2392EEE459}" srcOrd="1" destOrd="0" presId="urn:microsoft.com/office/officeart/2005/8/layout/list1"/>
    <dgm:cxn modelId="{4E0B86F8-9471-47B2-8615-E30423187C52}" type="presOf" srcId="{270AFA5F-30E0-4990-8D61-DE39A3757A16}" destId="{160D5DE8-2900-45B6-8F02-F000B5A17F16}" srcOrd="0" destOrd="3" presId="urn:microsoft.com/office/officeart/2005/8/layout/list1"/>
    <dgm:cxn modelId="{A52CA9FB-4A38-4DB4-92C3-09B9FC1A2C7A}" type="presOf" srcId="{ABAA72D3-E720-45D0-9306-E848456E393D}" destId="{CE3C6FB6-E850-402D-995F-011F64496C06}" srcOrd="0" destOrd="1" presId="urn:microsoft.com/office/officeart/2005/8/layout/list1"/>
    <dgm:cxn modelId="{DC99A634-5E04-48B5-9427-4DF88D37E348}" type="presParOf" srcId="{A9CAE22F-5D81-4562-8246-B0B5CEEB7003}" destId="{05CB1D9A-AE6D-4886-BBD5-A6A390E94385}" srcOrd="0" destOrd="0" presId="urn:microsoft.com/office/officeart/2005/8/layout/list1"/>
    <dgm:cxn modelId="{FBBA916E-124F-4D57-A509-C04285D527ED}" type="presParOf" srcId="{05CB1D9A-AE6D-4886-BBD5-A6A390E94385}" destId="{8927728E-1C89-4F52-9A7F-97F43BABED7C}" srcOrd="0" destOrd="0" presId="urn:microsoft.com/office/officeart/2005/8/layout/list1"/>
    <dgm:cxn modelId="{63974887-43A4-447F-B8E3-9DF648930206}" type="presParOf" srcId="{05CB1D9A-AE6D-4886-BBD5-A6A390E94385}" destId="{F7EEF62F-6546-426A-A118-6F2392EEE459}" srcOrd="1" destOrd="0" presId="urn:microsoft.com/office/officeart/2005/8/layout/list1"/>
    <dgm:cxn modelId="{2149452B-66DF-42AA-9705-C223983117C8}" type="presParOf" srcId="{A9CAE22F-5D81-4562-8246-B0B5CEEB7003}" destId="{8718C0C1-6A41-48C0-8261-55078099762C}" srcOrd="1" destOrd="0" presId="urn:microsoft.com/office/officeart/2005/8/layout/list1"/>
    <dgm:cxn modelId="{B55941E4-D22C-4067-BB1B-7A13AA500053}" type="presParOf" srcId="{A9CAE22F-5D81-4562-8246-B0B5CEEB7003}" destId="{1950D635-8BA5-495C-B146-166ED045FBDB}" srcOrd="2" destOrd="0" presId="urn:microsoft.com/office/officeart/2005/8/layout/list1"/>
    <dgm:cxn modelId="{18FB4712-E145-4E4B-A9D8-9E3E62B777DA}" type="presParOf" srcId="{A9CAE22F-5D81-4562-8246-B0B5CEEB7003}" destId="{B9AB8F0B-4A4F-4C86-A1A1-73241E9A1121}" srcOrd="3" destOrd="0" presId="urn:microsoft.com/office/officeart/2005/8/layout/list1"/>
    <dgm:cxn modelId="{53178C32-ADC2-434A-B681-DB93D359267D}" type="presParOf" srcId="{A9CAE22F-5D81-4562-8246-B0B5CEEB7003}" destId="{9546BC8A-7F4F-4CC7-8D43-E2A6BF1A8817}" srcOrd="4" destOrd="0" presId="urn:microsoft.com/office/officeart/2005/8/layout/list1"/>
    <dgm:cxn modelId="{7D396FC6-6F79-4C91-9536-5ED4957A093B}" type="presParOf" srcId="{9546BC8A-7F4F-4CC7-8D43-E2A6BF1A8817}" destId="{1E37FCD6-BCCD-4D8C-AD46-3DFACF18A5A2}" srcOrd="0" destOrd="0" presId="urn:microsoft.com/office/officeart/2005/8/layout/list1"/>
    <dgm:cxn modelId="{D26F7439-32DA-4A0E-BCFC-A24C42F180AF}" type="presParOf" srcId="{9546BC8A-7F4F-4CC7-8D43-E2A6BF1A8817}" destId="{652E0BAF-29B0-41FB-89FA-8FE4300727EB}" srcOrd="1" destOrd="0" presId="urn:microsoft.com/office/officeart/2005/8/layout/list1"/>
    <dgm:cxn modelId="{2138E62E-32A4-48EA-83F3-C43ED72F6009}" type="presParOf" srcId="{A9CAE22F-5D81-4562-8246-B0B5CEEB7003}" destId="{2D245B6E-497F-414D-AB00-E23C09BCD3B2}" srcOrd="5" destOrd="0" presId="urn:microsoft.com/office/officeart/2005/8/layout/list1"/>
    <dgm:cxn modelId="{65841F33-EB17-4FAC-A7C1-BCADA8CC784B}" type="presParOf" srcId="{A9CAE22F-5D81-4562-8246-B0B5CEEB7003}" destId="{CE3C6FB6-E850-402D-995F-011F64496C06}" srcOrd="6" destOrd="0" presId="urn:microsoft.com/office/officeart/2005/8/layout/list1"/>
    <dgm:cxn modelId="{5045C4A3-3431-4897-B346-1AAAA48F76CA}" type="presParOf" srcId="{A9CAE22F-5D81-4562-8246-B0B5CEEB7003}" destId="{5F97337D-2C21-42B7-89E8-8A793467846B}" srcOrd="7" destOrd="0" presId="urn:microsoft.com/office/officeart/2005/8/layout/list1"/>
    <dgm:cxn modelId="{C3A67937-AF23-4A08-96A5-6DB614378554}" type="presParOf" srcId="{A9CAE22F-5D81-4562-8246-B0B5CEEB7003}" destId="{60172A03-AFAA-4029-9428-6F190345039F}" srcOrd="8" destOrd="0" presId="urn:microsoft.com/office/officeart/2005/8/layout/list1"/>
    <dgm:cxn modelId="{6C4176F2-7775-48E9-9E1A-83DD07FC24FE}" type="presParOf" srcId="{60172A03-AFAA-4029-9428-6F190345039F}" destId="{B5A1D2D8-185E-4F28-B1A9-71C36A88E47B}" srcOrd="0" destOrd="0" presId="urn:microsoft.com/office/officeart/2005/8/layout/list1"/>
    <dgm:cxn modelId="{C5E6D078-5E6B-4FD6-8C83-D417547A6994}" type="presParOf" srcId="{60172A03-AFAA-4029-9428-6F190345039F}" destId="{E5377E13-410A-435E-BD78-03F417FC8AD2}" srcOrd="1" destOrd="0" presId="urn:microsoft.com/office/officeart/2005/8/layout/list1"/>
    <dgm:cxn modelId="{B4EE4BC1-EC74-4362-9DAE-474513A4C684}" type="presParOf" srcId="{A9CAE22F-5D81-4562-8246-B0B5CEEB7003}" destId="{4CA1FFDE-F76D-4214-8898-E73B6F7B965F}" srcOrd="9" destOrd="0" presId="urn:microsoft.com/office/officeart/2005/8/layout/list1"/>
    <dgm:cxn modelId="{29C3A02E-4156-419A-A528-7F73B566EEB3}" type="presParOf" srcId="{A9CAE22F-5D81-4562-8246-B0B5CEEB7003}" destId="{160D5DE8-2900-45B6-8F02-F000B5A17F1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F242528-3264-46FB-8C7D-F3BEFB5BFE37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BBB63D7-671D-4C24-BA38-5BC2E10876AC}">
      <dgm:prSet/>
      <dgm:spPr/>
      <dgm:t>
        <a:bodyPr/>
        <a:lstStyle/>
        <a:p>
          <a:r>
            <a:rPr lang="cs-CZ" b="1"/>
            <a:t>Výsledky 1. ročníků v 1.pololetí</a:t>
          </a:r>
          <a:endParaRPr lang="en-US"/>
        </a:p>
      </dgm:t>
    </dgm:pt>
    <dgm:pt modelId="{FFA8E6FE-86CF-429C-A2E2-B9DB90FC8E5F}" type="parTrans" cxnId="{A6B2D5FE-2662-48D7-B2A1-FD85A95DC91C}">
      <dgm:prSet/>
      <dgm:spPr/>
      <dgm:t>
        <a:bodyPr/>
        <a:lstStyle/>
        <a:p>
          <a:endParaRPr lang="en-US"/>
        </a:p>
      </dgm:t>
    </dgm:pt>
    <dgm:pt modelId="{E1C7D40B-0A70-4462-ADC6-B4F82D30B1CF}" type="sibTrans" cxnId="{A6B2D5FE-2662-48D7-B2A1-FD85A95DC91C}">
      <dgm:prSet/>
      <dgm:spPr/>
      <dgm:t>
        <a:bodyPr/>
        <a:lstStyle/>
        <a:p>
          <a:endParaRPr lang="en-US"/>
        </a:p>
      </dgm:t>
    </dgm:pt>
    <dgm:pt modelId="{6E1FB7E5-67E1-4188-A927-21C6DBFCDDBC}">
      <dgm:prSet/>
      <dgm:spPr/>
      <dgm:t>
        <a:bodyPr/>
        <a:lstStyle/>
        <a:p>
          <a:r>
            <a:rPr lang="cs-CZ" dirty="0"/>
            <a:t>Známky mají lepší než loni</a:t>
          </a:r>
          <a:endParaRPr lang="en-US" dirty="0"/>
        </a:p>
      </dgm:t>
    </dgm:pt>
    <dgm:pt modelId="{D54179D3-A92D-411E-B962-21E826069EE0}" type="parTrans" cxnId="{F10E0A75-A530-48AB-96EB-2640CBF49299}">
      <dgm:prSet/>
      <dgm:spPr/>
      <dgm:t>
        <a:bodyPr/>
        <a:lstStyle/>
        <a:p>
          <a:endParaRPr lang="en-US"/>
        </a:p>
      </dgm:t>
    </dgm:pt>
    <dgm:pt modelId="{0F74EE54-AD1F-4CB0-9409-22EF636A16DC}" type="sibTrans" cxnId="{F10E0A75-A530-48AB-96EB-2640CBF49299}">
      <dgm:prSet/>
      <dgm:spPr/>
      <dgm:t>
        <a:bodyPr/>
        <a:lstStyle/>
        <a:p>
          <a:endParaRPr lang="en-US"/>
        </a:p>
      </dgm:t>
    </dgm:pt>
    <dgm:pt modelId="{CE2F6080-4CBD-4549-AB6C-1150208BB523}">
      <dgm:prSet/>
      <dgm:spPr/>
      <dgm:t>
        <a:bodyPr/>
        <a:lstStyle/>
        <a:p>
          <a:r>
            <a:rPr lang="cs-CZ" dirty="0"/>
            <a:t>Omluvené, neomluvené hodiny a výchovná opatření jsou horší </a:t>
          </a:r>
          <a:endParaRPr lang="en-US" dirty="0"/>
        </a:p>
      </dgm:t>
    </dgm:pt>
    <dgm:pt modelId="{82FDF2BD-93CF-4965-8837-E690827600C1}" type="parTrans" cxnId="{0399D659-F81C-49C8-B315-4F4137283C22}">
      <dgm:prSet/>
      <dgm:spPr/>
      <dgm:t>
        <a:bodyPr/>
        <a:lstStyle/>
        <a:p>
          <a:endParaRPr lang="cs-CZ"/>
        </a:p>
      </dgm:t>
    </dgm:pt>
    <dgm:pt modelId="{986476D4-4CFC-4979-9812-37423EBF36BD}" type="sibTrans" cxnId="{0399D659-F81C-49C8-B315-4F4137283C22}">
      <dgm:prSet/>
      <dgm:spPr/>
      <dgm:t>
        <a:bodyPr/>
        <a:lstStyle/>
        <a:p>
          <a:endParaRPr lang="cs-CZ"/>
        </a:p>
      </dgm:t>
    </dgm:pt>
    <dgm:pt modelId="{EB24534F-CDC3-469A-9125-6E9316DBE3DD}" type="pres">
      <dgm:prSet presAssocID="{6F242528-3264-46FB-8C7D-F3BEFB5BFE37}" presName="linear" presStyleCnt="0">
        <dgm:presLayoutVars>
          <dgm:animLvl val="lvl"/>
          <dgm:resizeHandles val="exact"/>
        </dgm:presLayoutVars>
      </dgm:prSet>
      <dgm:spPr/>
    </dgm:pt>
    <dgm:pt modelId="{FC655068-A508-464B-AEA8-DC937ED00319}" type="pres">
      <dgm:prSet presAssocID="{CBBB63D7-671D-4C24-BA38-5BC2E10876A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3BB9E03-EA8B-4514-863F-E266D45A83DA}" type="pres">
      <dgm:prSet presAssocID="{E1C7D40B-0A70-4462-ADC6-B4F82D30B1CF}" presName="spacer" presStyleCnt="0"/>
      <dgm:spPr/>
    </dgm:pt>
    <dgm:pt modelId="{00C3FB53-1B69-44E9-A1E5-D8FC17AD8167}" type="pres">
      <dgm:prSet presAssocID="{6E1FB7E5-67E1-4188-A927-21C6DBFCDDBC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2496804-C2AC-45B8-AEAC-3E2C24B99753}" type="pres">
      <dgm:prSet presAssocID="{0F74EE54-AD1F-4CB0-9409-22EF636A16DC}" presName="spacer" presStyleCnt="0"/>
      <dgm:spPr/>
    </dgm:pt>
    <dgm:pt modelId="{00325B48-9CE7-4471-A35F-5B89AE56DF17}" type="pres">
      <dgm:prSet presAssocID="{CE2F6080-4CBD-4549-AB6C-1150208BB52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443E2838-22DD-4EB9-8D06-6B9B2D747F2C}" type="presOf" srcId="{CBBB63D7-671D-4C24-BA38-5BC2E10876AC}" destId="{FC655068-A508-464B-AEA8-DC937ED00319}" srcOrd="0" destOrd="0" presId="urn:microsoft.com/office/officeart/2005/8/layout/vList2"/>
    <dgm:cxn modelId="{9EC09938-7244-4CC4-B3B0-70FD5FD83E95}" type="presOf" srcId="{6E1FB7E5-67E1-4188-A927-21C6DBFCDDBC}" destId="{00C3FB53-1B69-44E9-A1E5-D8FC17AD8167}" srcOrd="0" destOrd="0" presId="urn:microsoft.com/office/officeart/2005/8/layout/vList2"/>
    <dgm:cxn modelId="{F10E0A75-A530-48AB-96EB-2640CBF49299}" srcId="{6F242528-3264-46FB-8C7D-F3BEFB5BFE37}" destId="{6E1FB7E5-67E1-4188-A927-21C6DBFCDDBC}" srcOrd="1" destOrd="0" parTransId="{D54179D3-A92D-411E-B962-21E826069EE0}" sibTransId="{0F74EE54-AD1F-4CB0-9409-22EF636A16DC}"/>
    <dgm:cxn modelId="{0399D659-F81C-49C8-B315-4F4137283C22}" srcId="{6F242528-3264-46FB-8C7D-F3BEFB5BFE37}" destId="{CE2F6080-4CBD-4549-AB6C-1150208BB523}" srcOrd="2" destOrd="0" parTransId="{82FDF2BD-93CF-4965-8837-E690827600C1}" sibTransId="{986476D4-4CFC-4979-9812-37423EBF36BD}"/>
    <dgm:cxn modelId="{B762DA93-B9B3-48F1-B3DD-86D52ABCB9CD}" type="presOf" srcId="{CE2F6080-4CBD-4549-AB6C-1150208BB523}" destId="{00325B48-9CE7-4471-A35F-5B89AE56DF17}" srcOrd="0" destOrd="0" presId="urn:microsoft.com/office/officeart/2005/8/layout/vList2"/>
    <dgm:cxn modelId="{72AA4B99-72A3-4E5D-896C-CA7CEAA5D88F}" type="presOf" srcId="{6F242528-3264-46FB-8C7D-F3BEFB5BFE37}" destId="{EB24534F-CDC3-469A-9125-6E9316DBE3DD}" srcOrd="0" destOrd="0" presId="urn:microsoft.com/office/officeart/2005/8/layout/vList2"/>
    <dgm:cxn modelId="{A6B2D5FE-2662-48D7-B2A1-FD85A95DC91C}" srcId="{6F242528-3264-46FB-8C7D-F3BEFB5BFE37}" destId="{CBBB63D7-671D-4C24-BA38-5BC2E10876AC}" srcOrd="0" destOrd="0" parTransId="{FFA8E6FE-86CF-429C-A2E2-B9DB90FC8E5F}" sibTransId="{E1C7D40B-0A70-4462-ADC6-B4F82D30B1CF}"/>
    <dgm:cxn modelId="{68507BA8-7C18-4C24-9639-B97514CFF533}" type="presParOf" srcId="{EB24534F-CDC3-469A-9125-6E9316DBE3DD}" destId="{FC655068-A508-464B-AEA8-DC937ED00319}" srcOrd="0" destOrd="0" presId="urn:microsoft.com/office/officeart/2005/8/layout/vList2"/>
    <dgm:cxn modelId="{A89AAEA5-7C1D-4E55-B64B-18A138D772DB}" type="presParOf" srcId="{EB24534F-CDC3-469A-9125-6E9316DBE3DD}" destId="{F3BB9E03-EA8B-4514-863F-E266D45A83DA}" srcOrd="1" destOrd="0" presId="urn:microsoft.com/office/officeart/2005/8/layout/vList2"/>
    <dgm:cxn modelId="{4F59EE72-ABEB-4A35-A30B-1856F4ED3B30}" type="presParOf" srcId="{EB24534F-CDC3-469A-9125-6E9316DBE3DD}" destId="{00C3FB53-1B69-44E9-A1E5-D8FC17AD8167}" srcOrd="2" destOrd="0" presId="urn:microsoft.com/office/officeart/2005/8/layout/vList2"/>
    <dgm:cxn modelId="{855C94FD-830C-499D-B653-07BC62FEF181}" type="presParOf" srcId="{EB24534F-CDC3-469A-9125-6E9316DBE3DD}" destId="{22496804-C2AC-45B8-AEAC-3E2C24B99753}" srcOrd="3" destOrd="0" presId="urn:microsoft.com/office/officeart/2005/8/layout/vList2"/>
    <dgm:cxn modelId="{72563F53-002C-4C6A-A1DF-EBFB1FC6B9ED}" type="presParOf" srcId="{EB24534F-CDC3-469A-9125-6E9316DBE3DD}" destId="{00325B48-9CE7-4471-A35F-5B89AE56DF1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A8D3264-899B-443C-B27F-EF820E416F06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7805705-DA31-41A4-BA9D-43C4237A3BF4}">
      <dgm:prSet/>
      <dgm:spPr/>
      <dgm:t>
        <a:bodyPr/>
        <a:lstStyle/>
        <a:p>
          <a:r>
            <a:rPr lang="cs-CZ" b="1"/>
            <a:t>2025/2026</a:t>
          </a:r>
          <a:endParaRPr lang="en-US"/>
        </a:p>
      </dgm:t>
    </dgm:pt>
    <dgm:pt modelId="{B9670353-7A27-4A62-8667-BC48FCA7B444}" type="parTrans" cxnId="{424DEB83-57A0-4FD1-8D54-E86453DC56B1}">
      <dgm:prSet/>
      <dgm:spPr/>
      <dgm:t>
        <a:bodyPr/>
        <a:lstStyle/>
        <a:p>
          <a:endParaRPr lang="en-US"/>
        </a:p>
      </dgm:t>
    </dgm:pt>
    <dgm:pt modelId="{7D9DE15A-97EA-4479-991B-5F8699F3D968}" type="sibTrans" cxnId="{424DEB83-57A0-4FD1-8D54-E86453DC56B1}">
      <dgm:prSet/>
      <dgm:spPr/>
      <dgm:t>
        <a:bodyPr/>
        <a:lstStyle/>
        <a:p>
          <a:endParaRPr lang="en-US"/>
        </a:p>
      </dgm:t>
    </dgm:pt>
    <dgm:pt modelId="{B189EE78-0668-4A03-8BDC-12B3B9C81824}">
      <dgm:prSet/>
      <dgm:spPr/>
      <dgm:t>
        <a:bodyPr/>
        <a:lstStyle/>
        <a:p>
          <a:r>
            <a:rPr lang="cs-CZ"/>
            <a:t>Průměr známek – 1,650</a:t>
          </a:r>
          <a:endParaRPr lang="en-US"/>
        </a:p>
      </dgm:t>
    </dgm:pt>
    <dgm:pt modelId="{4E71E668-7AE4-4B99-BFDD-A8F5BFA3EA10}" type="parTrans" cxnId="{E21EA988-CB31-41E2-8C44-63DBE8D98E0C}">
      <dgm:prSet/>
      <dgm:spPr/>
      <dgm:t>
        <a:bodyPr/>
        <a:lstStyle/>
        <a:p>
          <a:endParaRPr lang="en-US"/>
        </a:p>
      </dgm:t>
    </dgm:pt>
    <dgm:pt modelId="{4B6BC323-9AE3-4C9C-A5B6-5E09815D9671}" type="sibTrans" cxnId="{E21EA988-CB31-41E2-8C44-63DBE8D98E0C}">
      <dgm:prSet/>
      <dgm:spPr/>
      <dgm:t>
        <a:bodyPr/>
        <a:lstStyle/>
        <a:p>
          <a:endParaRPr lang="en-US"/>
        </a:p>
      </dgm:t>
    </dgm:pt>
    <dgm:pt modelId="{57C7EF5B-C133-4321-868F-42C319B7D8B9}">
      <dgm:prSet/>
      <dgm:spPr/>
      <dgm:t>
        <a:bodyPr/>
        <a:lstStyle/>
        <a:p>
          <a:r>
            <a:rPr lang="cs-CZ"/>
            <a:t>Počet omluvených hodin – 74,78</a:t>
          </a:r>
          <a:endParaRPr lang="en-US"/>
        </a:p>
      </dgm:t>
    </dgm:pt>
    <dgm:pt modelId="{3771BFAF-67C0-4E69-A081-8237CD56074D}" type="parTrans" cxnId="{08CE55EB-4B01-4E51-9644-BB9FBACE07E3}">
      <dgm:prSet/>
      <dgm:spPr/>
      <dgm:t>
        <a:bodyPr/>
        <a:lstStyle/>
        <a:p>
          <a:endParaRPr lang="en-US"/>
        </a:p>
      </dgm:t>
    </dgm:pt>
    <dgm:pt modelId="{BA958074-010C-4703-A4D3-29740EC6B6F9}" type="sibTrans" cxnId="{08CE55EB-4B01-4E51-9644-BB9FBACE07E3}">
      <dgm:prSet/>
      <dgm:spPr/>
      <dgm:t>
        <a:bodyPr/>
        <a:lstStyle/>
        <a:p>
          <a:endParaRPr lang="en-US"/>
        </a:p>
      </dgm:t>
    </dgm:pt>
    <dgm:pt modelId="{8B3138CE-AB2F-4BC7-A1D5-E5676EDF0666}">
      <dgm:prSet/>
      <dgm:spPr/>
      <dgm:t>
        <a:bodyPr/>
        <a:lstStyle/>
        <a:p>
          <a:r>
            <a:rPr lang="cs-CZ"/>
            <a:t>Neomluvené hodiny – 4,142</a:t>
          </a:r>
          <a:endParaRPr lang="en-US"/>
        </a:p>
      </dgm:t>
    </dgm:pt>
    <dgm:pt modelId="{A851BD3B-AE17-4F57-B58A-024BA0B89C82}" type="parTrans" cxnId="{9D634994-9BC3-4036-801B-39D93564945B}">
      <dgm:prSet/>
      <dgm:spPr/>
      <dgm:t>
        <a:bodyPr/>
        <a:lstStyle/>
        <a:p>
          <a:endParaRPr lang="en-US"/>
        </a:p>
      </dgm:t>
    </dgm:pt>
    <dgm:pt modelId="{7F6719B8-0D28-499C-8F2E-6AF445364F7C}" type="sibTrans" cxnId="{9D634994-9BC3-4036-801B-39D93564945B}">
      <dgm:prSet/>
      <dgm:spPr/>
      <dgm:t>
        <a:bodyPr/>
        <a:lstStyle/>
        <a:p>
          <a:endParaRPr lang="en-US"/>
        </a:p>
      </dgm:t>
    </dgm:pt>
    <dgm:pt modelId="{231951A0-F942-4EEF-B249-DCF38B3B64AB}">
      <dgm:prSet/>
      <dgm:spPr/>
      <dgm:t>
        <a:bodyPr/>
        <a:lstStyle/>
        <a:p>
          <a:r>
            <a:rPr lang="cs-CZ" b="1"/>
            <a:t>2024/2025</a:t>
          </a:r>
          <a:endParaRPr lang="en-US"/>
        </a:p>
      </dgm:t>
    </dgm:pt>
    <dgm:pt modelId="{34D1144C-7A5C-40D4-9946-8F290F3E7417}" type="parTrans" cxnId="{3B76F937-0289-4C5B-ACEC-30B227C160C8}">
      <dgm:prSet/>
      <dgm:spPr/>
      <dgm:t>
        <a:bodyPr/>
        <a:lstStyle/>
        <a:p>
          <a:endParaRPr lang="en-US"/>
        </a:p>
      </dgm:t>
    </dgm:pt>
    <dgm:pt modelId="{D443BDD3-091B-4493-8847-D3EC49B4A196}" type="sibTrans" cxnId="{3B76F937-0289-4C5B-ACEC-30B227C160C8}">
      <dgm:prSet/>
      <dgm:spPr/>
      <dgm:t>
        <a:bodyPr/>
        <a:lstStyle/>
        <a:p>
          <a:endParaRPr lang="en-US"/>
        </a:p>
      </dgm:t>
    </dgm:pt>
    <dgm:pt modelId="{AB57B252-A931-44CD-A5D2-3A3E93E85DDC}">
      <dgm:prSet/>
      <dgm:spPr/>
      <dgm:t>
        <a:bodyPr/>
        <a:lstStyle/>
        <a:p>
          <a:r>
            <a:rPr lang="cs-CZ"/>
            <a:t>Průměr známek – 1,721</a:t>
          </a:r>
          <a:endParaRPr lang="en-US"/>
        </a:p>
      </dgm:t>
    </dgm:pt>
    <dgm:pt modelId="{0066224E-FCD1-4551-83D8-B3F27D274D88}" type="parTrans" cxnId="{2B2D528B-383D-48C3-BFC0-A760E0B185F6}">
      <dgm:prSet/>
      <dgm:spPr/>
      <dgm:t>
        <a:bodyPr/>
        <a:lstStyle/>
        <a:p>
          <a:endParaRPr lang="en-US"/>
        </a:p>
      </dgm:t>
    </dgm:pt>
    <dgm:pt modelId="{85248CE1-3980-43F4-8652-423060D9D031}" type="sibTrans" cxnId="{2B2D528B-383D-48C3-BFC0-A760E0B185F6}">
      <dgm:prSet/>
      <dgm:spPr/>
      <dgm:t>
        <a:bodyPr/>
        <a:lstStyle/>
        <a:p>
          <a:endParaRPr lang="en-US"/>
        </a:p>
      </dgm:t>
    </dgm:pt>
    <dgm:pt modelId="{C850370D-9040-402C-B917-6892362DA36F}">
      <dgm:prSet/>
      <dgm:spPr/>
      <dgm:t>
        <a:bodyPr/>
        <a:lstStyle/>
        <a:p>
          <a:r>
            <a:rPr lang="cs-CZ"/>
            <a:t>Počet omluvených hodin – 58,358</a:t>
          </a:r>
          <a:endParaRPr lang="en-US"/>
        </a:p>
      </dgm:t>
    </dgm:pt>
    <dgm:pt modelId="{E5604833-DA79-4CA8-BE47-64BEEE2BF3F7}" type="parTrans" cxnId="{418E1B81-E114-4BBF-BB5D-A39E1B215F90}">
      <dgm:prSet/>
      <dgm:spPr/>
      <dgm:t>
        <a:bodyPr/>
        <a:lstStyle/>
        <a:p>
          <a:endParaRPr lang="en-US"/>
        </a:p>
      </dgm:t>
    </dgm:pt>
    <dgm:pt modelId="{02E6FD6F-AAB2-40BE-A31A-6806C6940CEB}" type="sibTrans" cxnId="{418E1B81-E114-4BBF-BB5D-A39E1B215F90}">
      <dgm:prSet/>
      <dgm:spPr/>
      <dgm:t>
        <a:bodyPr/>
        <a:lstStyle/>
        <a:p>
          <a:endParaRPr lang="en-US"/>
        </a:p>
      </dgm:t>
    </dgm:pt>
    <dgm:pt modelId="{1C10225B-8803-414F-A178-E0F6B57DC543}">
      <dgm:prSet/>
      <dgm:spPr/>
      <dgm:t>
        <a:bodyPr/>
        <a:lstStyle/>
        <a:p>
          <a:r>
            <a:rPr lang="cs-CZ"/>
            <a:t>Neomluvené hodiny – 0,037</a:t>
          </a:r>
          <a:endParaRPr lang="en-US"/>
        </a:p>
      </dgm:t>
    </dgm:pt>
    <dgm:pt modelId="{8A3D2DCB-779C-49FD-9E1A-077489D5683F}" type="parTrans" cxnId="{6D36F5C6-7A2D-4F3C-92BD-CCA15BE1BC1E}">
      <dgm:prSet/>
      <dgm:spPr/>
      <dgm:t>
        <a:bodyPr/>
        <a:lstStyle/>
        <a:p>
          <a:endParaRPr lang="en-US"/>
        </a:p>
      </dgm:t>
    </dgm:pt>
    <dgm:pt modelId="{1CC95C92-54F0-4E23-A947-203068D517E9}" type="sibTrans" cxnId="{6D36F5C6-7A2D-4F3C-92BD-CCA15BE1BC1E}">
      <dgm:prSet/>
      <dgm:spPr/>
      <dgm:t>
        <a:bodyPr/>
        <a:lstStyle/>
        <a:p>
          <a:endParaRPr lang="en-US"/>
        </a:p>
      </dgm:t>
    </dgm:pt>
    <dgm:pt modelId="{A612FB3B-45B5-41C0-9B23-2B38DC3849BF}" type="pres">
      <dgm:prSet presAssocID="{5A8D3264-899B-443C-B27F-EF820E416F06}" presName="linear" presStyleCnt="0">
        <dgm:presLayoutVars>
          <dgm:dir/>
          <dgm:animLvl val="lvl"/>
          <dgm:resizeHandles val="exact"/>
        </dgm:presLayoutVars>
      </dgm:prSet>
      <dgm:spPr/>
    </dgm:pt>
    <dgm:pt modelId="{80069759-9AD7-408A-B90C-38D39241FF32}" type="pres">
      <dgm:prSet presAssocID="{87805705-DA31-41A4-BA9D-43C4237A3BF4}" presName="parentLin" presStyleCnt="0"/>
      <dgm:spPr/>
    </dgm:pt>
    <dgm:pt modelId="{498FBDEF-D6DD-47AD-A70D-AA4F9D9014FB}" type="pres">
      <dgm:prSet presAssocID="{87805705-DA31-41A4-BA9D-43C4237A3BF4}" presName="parentLeftMargin" presStyleLbl="node1" presStyleIdx="0" presStyleCnt="2"/>
      <dgm:spPr/>
    </dgm:pt>
    <dgm:pt modelId="{8D184E11-EF39-48E2-B91C-ED4A36A38CF2}" type="pres">
      <dgm:prSet presAssocID="{87805705-DA31-41A4-BA9D-43C4237A3BF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6D81D23-4202-4AA0-8B9E-316D56220646}" type="pres">
      <dgm:prSet presAssocID="{87805705-DA31-41A4-BA9D-43C4237A3BF4}" presName="negativeSpace" presStyleCnt="0"/>
      <dgm:spPr/>
    </dgm:pt>
    <dgm:pt modelId="{6CFB4AA6-89B5-4DC7-A198-6232B7E653F6}" type="pres">
      <dgm:prSet presAssocID="{87805705-DA31-41A4-BA9D-43C4237A3BF4}" presName="childText" presStyleLbl="conFgAcc1" presStyleIdx="0" presStyleCnt="2">
        <dgm:presLayoutVars>
          <dgm:bulletEnabled val="1"/>
        </dgm:presLayoutVars>
      </dgm:prSet>
      <dgm:spPr/>
    </dgm:pt>
    <dgm:pt modelId="{A99F2D80-47D1-45F3-A985-4B46399951E8}" type="pres">
      <dgm:prSet presAssocID="{7D9DE15A-97EA-4479-991B-5F8699F3D968}" presName="spaceBetweenRectangles" presStyleCnt="0"/>
      <dgm:spPr/>
    </dgm:pt>
    <dgm:pt modelId="{193DB7D2-3A74-4AD6-8A55-CDC5D2DD55AC}" type="pres">
      <dgm:prSet presAssocID="{231951A0-F942-4EEF-B249-DCF38B3B64AB}" presName="parentLin" presStyleCnt="0"/>
      <dgm:spPr/>
    </dgm:pt>
    <dgm:pt modelId="{F9727991-AD8D-450F-AF9A-6FCA1EC69330}" type="pres">
      <dgm:prSet presAssocID="{231951A0-F942-4EEF-B249-DCF38B3B64AB}" presName="parentLeftMargin" presStyleLbl="node1" presStyleIdx="0" presStyleCnt="2"/>
      <dgm:spPr/>
    </dgm:pt>
    <dgm:pt modelId="{3F95F83C-089C-44DF-863B-D5267B0935B5}" type="pres">
      <dgm:prSet presAssocID="{231951A0-F942-4EEF-B249-DCF38B3B64AB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71091707-7B88-4839-8AFA-8177A5D4B8F1}" type="pres">
      <dgm:prSet presAssocID="{231951A0-F942-4EEF-B249-DCF38B3B64AB}" presName="negativeSpace" presStyleCnt="0"/>
      <dgm:spPr/>
    </dgm:pt>
    <dgm:pt modelId="{CAC5992E-4F5E-4295-B641-BC6F41FD08EA}" type="pres">
      <dgm:prSet presAssocID="{231951A0-F942-4EEF-B249-DCF38B3B64AB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6395A08-E42A-400B-A714-303809E1EB75}" type="presOf" srcId="{231951A0-F942-4EEF-B249-DCF38B3B64AB}" destId="{F9727991-AD8D-450F-AF9A-6FCA1EC69330}" srcOrd="0" destOrd="0" presId="urn:microsoft.com/office/officeart/2005/8/layout/list1"/>
    <dgm:cxn modelId="{9ECD690E-75AE-4620-8D8B-32DDECE4BBB3}" type="presOf" srcId="{57C7EF5B-C133-4321-868F-42C319B7D8B9}" destId="{6CFB4AA6-89B5-4DC7-A198-6232B7E653F6}" srcOrd="0" destOrd="1" presId="urn:microsoft.com/office/officeart/2005/8/layout/list1"/>
    <dgm:cxn modelId="{0B5F8515-E1E5-4C55-A529-7CCC304330FA}" type="presOf" srcId="{8B3138CE-AB2F-4BC7-A1D5-E5676EDF0666}" destId="{6CFB4AA6-89B5-4DC7-A198-6232B7E653F6}" srcOrd="0" destOrd="2" presId="urn:microsoft.com/office/officeart/2005/8/layout/list1"/>
    <dgm:cxn modelId="{9F29911B-DC5C-4F6B-A5DD-AB2C5950B5F9}" type="presOf" srcId="{AB57B252-A931-44CD-A5D2-3A3E93E85DDC}" destId="{CAC5992E-4F5E-4295-B641-BC6F41FD08EA}" srcOrd="0" destOrd="0" presId="urn:microsoft.com/office/officeart/2005/8/layout/list1"/>
    <dgm:cxn modelId="{3B76F937-0289-4C5B-ACEC-30B227C160C8}" srcId="{5A8D3264-899B-443C-B27F-EF820E416F06}" destId="{231951A0-F942-4EEF-B249-DCF38B3B64AB}" srcOrd="1" destOrd="0" parTransId="{34D1144C-7A5C-40D4-9946-8F290F3E7417}" sibTransId="{D443BDD3-091B-4493-8847-D3EC49B4A196}"/>
    <dgm:cxn modelId="{D3C30F39-6824-42FC-988B-9933881C5134}" type="presOf" srcId="{5A8D3264-899B-443C-B27F-EF820E416F06}" destId="{A612FB3B-45B5-41C0-9B23-2B38DC3849BF}" srcOrd="0" destOrd="0" presId="urn:microsoft.com/office/officeart/2005/8/layout/list1"/>
    <dgm:cxn modelId="{3206B74A-4FE8-4067-8DD2-BB69B8423C4D}" type="presOf" srcId="{231951A0-F942-4EEF-B249-DCF38B3B64AB}" destId="{3F95F83C-089C-44DF-863B-D5267B0935B5}" srcOrd="1" destOrd="0" presId="urn:microsoft.com/office/officeart/2005/8/layout/list1"/>
    <dgm:cxn modelId="{DE894C58-2FDB-4FB5-8795-18FFC3764C4F}" type="presOf" srcId="{87805705-DA31-41A4-BA9D-43C4237A3BF4}" destId="{498FBDEF-D6DD-47AD-A70D-AA4F9D9014FB}" srcOrd="0" destOrd="0" presId="urn:microsoft.com/office/officeart/2005/8/layout/list1"/>
    <dgm:cxn modelId="{2A9B507F-63B2-4838-983A-A94331E02685}" type="presOf" srcId="{87805705-DA31-41A4-BA9D-43C4237A3BF4}" destId="{8D184E11-EF39-48E2-B91C-ED4A36A38CF2}" srcOrd="1" destOrd="0" presId="urn:microsoft.com/office/officeart/2005/8/layout/list1"/>
    <dgm:cxn modelId="{418E1B81-E114-4BBF-BB5D-A39E1B215F90}" srcId="{231951A0-F942-4EEF-B249-DCF38B3B64AB}" destId="{C850370D-9040-402C-B917-6892362DA36F}" srcOrd="1" destOrd="0" parTransId="{E5604833-DA79-4CA8-BE47-64BEEE2BF3F7}" sibTransId="{02E6FD6F-AAB2-40BE-A31A-6806C6940CEB}"/>
    <dgm:cxn modelId="{424DEB83-57A0-4FD1-8D54-E86453DC56B1}" srcId="{5A8D3264-899B-443C-B27F-EF820E416F06}" destId="{87805705-DA31-41A4-BA9D-43C4237A3BF4}" srcOrd="0" destOrd="0" parTransId="{B9670353-7A27-4A62-8667-BC48FCA7B444}" sibTransId="{7D9DE15A-97EA-4479-991B-5F8699F3D968}"/>
    <dgm:cxn modelId="{E21EA988-CB31-41E2-8C44-63DBE8D98E0C}" srcId="{87805705-DA31-41A4-BA9D-43C4237A3BF4}" destId="{B189EE78-0668-4A03-8BDC-12B3B9C81824}" srcOrd="0" destOrd="0" parTransId="{4E71E668-7AE4-4B99-BFDD-A8F5BFA3EA10}" sibTransId="{4B6BC323-9AE3-4C9C-A5B6-5E09815D9671}"/>
    <dgm:cxn modelId="{2B2D528B-383D-48C3-BFC0-A760E0B185F6}" srcId="{231951A0-F942-4EEF-B249-DCF38B3B64AB}" destId="{AB57B252-A931-44CD-A5D2-3A3E93E85DDC}" srcOrd="0" destOrd="0" parTransId="{0066224E-FCD1-4551-83D8-B3F27D274D88}" sibTransId="{85248CE1-3980-43F4-8652-423060D9D031}"/>
    <dgm:cxn modelId="{9D634994-9BC3-4036-801B-39D93564945B}" srcId="{87805705-DA31-41A4-BA9D-43C4237A3BF4}" destId="{8B3138CE-AB2F-4BC7-A1D5-E5676EDF0666}" srcOrd="2" destOrd="0" parTransId="{A851BD3B-AE17-4F57-B58A-024BA0B89C82}" sibTransId="{7F6719B8-0D28-499C-8F2E-6AF445364F7C}"/>
    <dgm:cxn modelId="{4BCBE6A2-C000-4A53-87C9-0EBDDCFC0945}" type="presOf" srcId="{C850370D-9040-402C-B917-6892362DA36F}" destId="{CAC5992E-4F5E-4295-B641-BC6F41FD08EA}" srcOrd="0" destOrd="1" presId="urn:microsoft.com/office/officeart/2005/8/layout/list1"/>
    <dgm:cxn modelId="{6D36F5C6-7A2D-4F3C-92BD-CCA15BE1BC1E}" srcId="{231951A0-F942-4EEF-B249-DCF38B3B64AB}" destId="{1C10225B-8803-414F-A178-E0F6B57DC543}" srcOrd="2" destOrd="0" parTransId="{8A3D2DCB-779C-49FD-9E1A-077489D5683F}" sibTransId="{1CC95C92-54F0-4E23-A947-203068D517E9}"/>
    <dgm:cxn modelId="{20C7E2C9-BFB7-4529-9E40-13FB586B0A55}" type="presOf" srcId="{1C10225B-8803-414F-A178-E0F6B57DC543}" destId="{CAC5992E-4F5E-4295-B641-BC6F41FD08EA}" srcOrd="0" destOrd="2" presId="urn:microsoft.com/office/officeart/2005/8/layout/list1"/>
    <dgm:cxn modelId="{08CE55EB-4B01-4E51-9644-BB9FBACE07E3}" srcId="{87805705-DA31-41A4-BA9D-43C4237A3BF4}" destId="{57C7EF5B-C133-4321-868F-42C319B7D8B9}" srcOrd="1" destOrd="0" parTransId="{3771BFAF-67C0-4E69-A081-8237CD56074D}" sibTransId="{BA958074-010C-4703-A4D3-29740EC6B6F9}"/>
    <dgm:cxn modelId="{9F7823FB-0C3C-4F09-ADE6-C2AB8E89A589}" type="presOf" srcId="{B189EE78-0668-4A03-8BDC-12B3B9C81824}" destId="{6CFB4AA6-89B5-4DC7-A198-6232B7E653F6}" srcOrd="0" destOrd="0" presId="urn:microsoft.com/office/officeart/2005/8/layout/list1"/>
    <dgm:cxn modelId="{F69949AC-A403-480D-B776-5437C60FD525}" type="presParOf" srcId="{A612FB3B-45B5-41C0-9B23-2B38DC3849BF}" destId="{80069759-9AD7-408A-B90C-38D39241FF32}" srcOrd="0" destOrd="0" presId="urn:microsoft.com/office/officeart/2005/8/layout/list1"/>
    <dgm:cxn modelId="{7E08EB5E-600E-4027-8F02-D38B967B0CCC}" type="presParOf" srcId="{80069759-9AD7-408A-B90C-38D39241FF32}" destId="{498FBDEF-D6DD-47AD-A70D-AA4F9D9014FB}" srcOrd="0" destOrd="0" presId="urn:microsoft.com/office/officeart/2005/8/layout/list1"/>
    <dgm:cxn modelId="{03929A58-1BBA-495F-B91B-EF1CB58AF1DB}" type="presParOf" srcId="{80069759-9AD7-408A-B90C-38D39241FF32}" destId="{8D184E11-EF39-48E2-B91C-ED4A36A38CF2}" srcOrd="1" destOrd="0" presId="urn:microsoft.com/office/officeart/2005/8/layout/list1"/>
    <dgm:cxn modelId="{80FC5D6D-802F-4E7B-804D-252546CE3814}" type="presParOf" srcId="{A612FB3B-45B5-41C0-9B23-2B38DC3849BF}" destId="{76D81D23-4202-4AA0-8B9E-316D56220646}" srcOrd="1" destOrd="0" presId="urn:microsoft.com/office/officeart/2005/8/layout/list1"/>
    <dgm:cxn modelId="{B74EA0A7-1843-4A8E-9CCD-0761D993A0C0}" type="presParOf" srcId="{A612FB3B-45B5-41C0-9B23-2B38DC3849BF}" destId="{6CFB4AA6-89B5-4DC7-A198-6232B7E653F6}" srcOrd="2" destOrd="0" presId="urn:microsoft.com/office/officeart/2005/8/layout/list1"/>
    <dgm:cxn modelId="{BBAEEE26-8626-4B38-B214-AADC98432786}" type="presParOf" srcId="{A612FB3B-45B5-41C0-9B23-2B38DC3849BF}" destId="{A99F2D80-47D1-45F3-A985-4B46399951E8}" srcOrd="3" destOrd="0" presId="urn:microsoft.com/office/officeart/2005/8/layout/list1"/>
    <dgm:cxn modelId="{398DA61A-9465-4658-9FAB-1FBB2166E181}" type="presParOf" srcId="{A612FB3B-45B5-41C0-9B23-2B38DC3849BF}" destId="{193DB7D2-3A74-4AD6-8A55-CDC5D2DD55AC}" srcOrd="4" destOrd="0" presId="urn:microsoft.com/office/officeart/2005/8/layout/list1"/>
    <dgm:cxn modelId="{F507B70E-30FA-4240-9EDA-02D0EF854376}" type="presParOf" srcId="{193DB7D2-3A74-4AD6-8A55-CDC5D2DD55AC}" destId="{F9727991-AD8D-450F-AF9A-6FCA1EC69330}" srcOrd="0" destOrd="0" presId="urn:microsoft.com/office/officeart/2005/8/layout/list1"/>
    <dgm:cxn modelId="{1EADD2C2-12EC-4770-9BB3-1CDB026D9A14}" type="presParOf" srcId="{193DB7D2-3A74-4AD6-8A55-CDC5D2DD55AC}" destId="{3F95F83C-089C-44DF-863B-D5267B0935B5}" srcOrd="1" destOrd="0" presId="urn:microsoft.com/office/officeart/2005/8/layout/list1"/>
    <dgm:cxn modelId="{F5B441DD-FCD4-446A-A0B8-272B2D71B8FD}" type="presParOf" srcId="{A612FB3B-45B5-41C0-9B23-2B38DC3849BF}" destId="{71091707-7B88-4839-8AFA-8177A5D4B8F1}" srcOrd="5" destOrd="0" presId="urn:microsoft.com/office/officeart/2005/8/layout/list1"/>
    <dgm:cxn modelId="{8765F23A-9682-462A-8C7D-329CEDF9FDB5}" type="presParOf" srcId="{A612FB3B-45B5-41C0-9B23-2B38DC3849BF}" destId="{CAC5992E-4F5E-4295-B641-BC6F41FD08EA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A93260-03CF-4FA3-88E4-852ACA2DDE4C}">
      <dsp:nvSpPr>
        <dsp:cNvPr id="0" name=""/>
        <dsp:cNvSpPr/>
      </dsp:nvSpPr>
      <dsp:spPr>
        <a:xfrm>
          <a:off x="0" y="13597"/>
          <a:ext cx="10515600" cy="199889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8EFC79-AB3E-4209-BE72-22A6A2A8149F}">
      <dsp:nvSpPr>
        <dsp:cNvPr id="0" name=""/>
        <dsp:cNvSpPr/>
      </dsp:nvSpPr>
      <dsp:spPr>
        <a:xfrm>
          <a:off x="604666" y="463349"/>
          <a:ext cx="1099392" cy="1099392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BA27CD-1732-44A4-8E09-FCF3D8846F75}">
      <dsp:nvSpPr>
        <dsp:cNvPr id="0" name=""/>
        <dsp:cNvSpPr/>
      </dsp:nvSpPr>
      <dsp:spPr>
        <a:xfrm>
          <a:off x="2308724" y="13597"/>
          <a:ext cx="8206875" cy="1998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550" tIns="211550" rIns="211550" bIns="211550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Chování žáka je v podstatě v souladu s ustanovením školního řádu, se zásadami morálky a pravidly občanského soužití. Dopustí se závažného přestupku, nebo se opakovaně dopouští méně závažných přestupků proti ustanovením školního řádu mj. zapomínání školních pomůcek. Je však přístupný výchovnému působení a snaží se své chyby napravit.</a:t>
          </a:r>
          <a:endParaRPr lang="en-US" sz="2000" kern="1200" dirty="0"/>
        </a:p>
      </dsp:txBody>
      <dsp:txXfrm>
        <a:off x="2308724" y="13597"/>
        <a:ext cx="8206875" cy="1998895"/>
      </dsp:txXfrm>
    </dsp:sp>
    <dsp:sp modelId="{47872148-34AA-4F58-BDEF-4564EFEBBC78}">
      <dsp:nvSpPr>
        <dsp:cNvPr id="0" name=""/>
        <dsp:cNvSpPr/>
      </dsp:nvSpPr>
      <dsp:spPr>
        <a:xfrm>
          <a:off x="0" y="2338844"/>
          <a:ext cx="10515600" cy="199889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5F743F-DE6C-43C7-8C21-B565E13303CF}">
      <dsp:nvSpPr>
        <dsp:cNvPr id="0" name=""/>
        <dsp:cNvSpPr/>
      </dsp:nvSpPr>
      <dsp:spPr>
        <a:xfrm>
          <a:off x="604666" y="2788595"/>
          <a:ext cx="1099392" cy="1099392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5F6A00-883D-4B08-B8C9-888576F02EC0}">
      <dsp:nvSpPr>
        <dsp:cNvPr id="0" name=""/>
        <dsp:cNvSpPr/>
      </dsp:nvSpPr>
      <dsp:spPr>
        <a:xfrm>
          <a:off x="2308724" y="2338844"/>
          <a:ext cx="8206875" cy="19988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550" tIns="211550" rIns="211550" bIns="21155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500" kern="1200"/>
            <a:t>Mimo jiné za 8-20 neomluvených hodin, při opakovaném nedodržování ŠŘ v bodu oblékání, za nedovolenou manipulaci s mobilním telefonem ve vyučování.</a:t>
          </a:r>
          <a:endParaRPr lang="en-US" sz="2500" kern="1200"/>
        </a:p>
      </dsp:txBody>
      <dsp:txXfrm>
        <a:off x="2308724" y="2338844"/>
        <a:ext cx="8206875" cy="19988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F091F5-2472-47EB-82E3-CC9DE9E7594F}">
      <dsp:nvSpPr>
        <dsp:cNvPr id="0" name=""/>
        <dsp:cNvSpPr/>
      </dsp:nvSpPr>
      <dsp:spPr>
        <a:xfrm>
          <a:off x="0" y="584711"/>
          <a:ext cx="10515600" cy="142778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F5C130-2E83-4BCB-81D8-F79B8253124E}">
      <dsp:nvSpPr>
        <dsp:cNvPr id="0" name=""/>
        <dsp:cNvSpPr/>
      </dsp:nvSpPr>
      <dsp:spPr>
        <a:xfrm>
          <a:off x="431904" y="905962"/>
          <a:ext cx="785280" cy="785280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C304F1-2D6D-48FB-B173-8237BDF322C1}">
      <dsp:nvSpPr>
        <dsp:cNvPr id="0" name=""/>
        <dsp:cNvSpPr/>
      </dsp:nvSpPr>
      <dsp:spPr>
        <a:xfrm>
          <a:off x="1649089" y="584711"/>
          <a:ext cx="8866510" cy="14277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107" tIns="151107" rIns="151107" bIns="151107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Chování žáka je v rozporu se školním řádem, se zásadami morálky a občanského soužití. Dopouští se takových závažných provinění, že je jimi vážně ohrožena výchova ostatních žáků.</a:t>
          </a:r>
          <a:endParaRPr lang="en-US" sz="2400" kern="1200" dirty="0"/>
        </a:p>
      </dsp:txBody>
      <dsp:txXfrm>
        <a:off x="1649089" y="584711"/>
        <a:ext cx="8866510" cy="1427782"/>
      </dsp:txXfrm>
    </dsp:sp>
    <dsp:sp modelId="{48F52A40-2BC0-4055-9371-5D0EBB17C3A3}">
      <dsp:nvSpPr>
        <dsp:cNvPr id="0" name=""/>
        <dsp:cNvSpPr/>
      </dsp:nvSpPr>
      <dsp:spPr>
        <a:xfrm>
          <a:off x="0" y="2338844"/>
          <a:ext cx="10515600" cy="142778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4EA820-9AC1-42A0-A1BD-472252BCCC0F}">
      <dsp:nvSpPr>
        <dsp:cNvPr id="0" name=""/>
        <dsp:cNvSpPr/>
      </dsp:nvSpPr>
      <dsp:spPr>
        <a:xfrm>
          <a:off x="431904" y="2660095"/>
          <a:ext cx="785280" cy="785280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7480EE-1FFE-4E20-809F-C7A3764F6FDF}">
      <dsp:nvSpPr>
        <dsp:cNvPr id="0" name=""/>
        <dsp:cNvSpPr/>
      </dsp:nvSpPr>
      <dsp:spPr>
        <a:xfrm>
          <a:off x="1649089" y="2338844"/>
          <a:ext cx="8866510" cy="14277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107" tIns="151107" rIns="151107" bIns="151107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/>
            <a:t>Mimo jiné za kouření v prostorách školy, více než 20-ti hodinovou neomluvenou absenci, za úmyslné ničení školního majetku.</a:t>
          </a:r>
          <a:endParaRPr lang="en-US" sz="2400" kern="1200" dirty="0"/>
        </a:p>
      </dsp:txBody>
      <dsp:txXfrm>
        <a:off x="1649089" y="2338844"/>
        <a:ext cx="8866510" cy="14277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7AB804-D07E-4D8E-BF1C-89FEB480DA07}">
      <dsp:nvSpPr>
        <dsp:cNvPr id="0" name=""/>
        <dsp:cNvSpPr/>
      </dsp:nvSpPr>
      <dsp:spPr>
        <a:xfrm>
          <a:off x="0" y="130823"/>
          <a:ext cx="10515600" cy="810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/>
            <a:t>Napomenutí TU</a:t>
          </a:r>
          <a:endParaRPr lang="en-US" sz="3300" kern="1200"/>
        </a:p>
      </dsp:txBody>
      <dsp:txXfrm>
        <a:off x="39580" y="170403"/>
        <a:ext cx="10436440" cy="731650"/>
      </dsp:txXfrm>
    </dsp:sp>
    <dsp:sp modelId="{7B4D7586-5E54-48CC-87A1-33520E17AE26}">
      <dsp:nvSpPr>
        <dsp:cNvPr id="0" name=""/>
        <dsp:cNvSpPr/>
      </dsp:nvSpPr>
      <dsp:spPr>
        <a:xfrm>
          <a:off x="0" y="941633"/>
          <a:ext cx="10515600" cy="3278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600" kern="1200"/>
            <a:t>je žákovi uděleno za méně závažné porušení povinností stanovených ŠŘ (např. při opakovaných pozdních příchodech do vyučování)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600" kern="1200"/>
            <a:t>při nedostatečném nebo nezodpovědném plnění studijních povinností, 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600" kern="1200"/>
            <a:t>nevhodném méně závažném chování vůči spolužákům, pedagogickým pracovníkům či dalším zaměstnancům školy. 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600" kern="1200"/>
            <a:t>Při narušování průběhu vyučování nebo neplnění pokynů vyučujících apod.</a:t>
          </a:r>
          <a:endParaRPr lang="en-US" sz="2600" kern="1200"/>
        </a:p>
      </dsp:txBody>
      <dsp:txXfrm>
        <a:off x="0" y="941633"/>
        <a:ext cx="10515600" cy="32788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6DDBC4-1A22-426D-9326-5231C6A21F9F}">
      <dsp:nvSpPr>
        <dsp:cNvPr id="0" name=""/>
        <dsp:cNvSpPr/>
      </dsp:nvSpPr>
      <dsp:spPr>
        <a:xfrm>
          <a:off x="0" y="62513"/>
          <a:ext cx="10515600" cy="810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300" kern="1200" dirty="0"/>
            <a:t>Důtka TU</a:t>
          </a:r>
          <a:endParaRPr lang="en-US" sz="3300" kern="1200" dirty="0"/>
        </a:p>
      </dsp:txBody>
      <dsp:txXfrm>
        <a:off x="39580" y="102093"/>
        <a:ext cx="10436440" cy="731650"/>
      </dsp:txXfrm>
    </dsp:sp>
    <dsp:sp modelId="{5741802E-CA1F-43FB-AE4D-DE88E72918B6}">
      <dsp:nvSpPr>
        <dsp:cNvPr id="0" name=""/>
        <dsp:cNvSpPr/>
      </dsp:nvSpPr>
      <dsp:spPr>
        <a:xfrm>
          <a:off x="0" y="873324"/>
          <a:ext cx="10515600" cy="3415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600" kern="1200"/>
            <a:t>uděluje se za zpravidla opakované méně závažné porušení ŠŘ, např. za nižší počet neomluvených hodin (1-3 NH), 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600" kern="1200"/>
            <a:t>opožděné omlouvání absence, 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600" kern="1200"/>
            <a:t>nedostatečný přístup k plnění studijních povinností, 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600" kern="1200"/>
            <a:t>nesplnění termínů odevzdání prací, 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600" kern="1200"/>
            <a:t>nevhodné chování vůči spolužákům, vyučujícím nebo dalším pracovníkům školy, 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cs-CZ" sz="2600" kern="1200"/>
            <a:t>narušování vyučování, či neplnění úkolů uložených TU.</a:t>
          </a:r>
          <a:endParaRPr lang="en-US" sz="2600" kern="1200"/>
        </a:p>
      </dsp:txBody>
      <dsp:txXfrm>
        <a:off x="0" y="873324"/>
        <a:ext cx="10515600" cy="34155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980B89-4883-4BE8-AD00-B8AAB91F5DAC}">
      <dsp:nvSpPr>
        <dsp:cNvPr id="0" name=""/>
        <dsp:cNvSpPr/>
      </dsp:nvSpPr>
      <dsp:spPr>
        <a:xfrm>
          <a:off x="0" y="341779"/>
          <a:ext cx="6666833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9272E9-DB7C-4968-A71E-6B5912C6FDED}">
      <dsp:nvSpPr>
        <dsp:cNvPr id="0" name=""/>
        <dsp:cNvSpPr/>
      </dsp:nvSpPr>
      <dsp:spPr>
        <a:xfrm>
          <a:off x="333341" y="31819"/>
          <a:ext cx="4666783" cy="61992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/>
            <a:t>V roce 2015 jsme chtěli malou školu</a:t>
          </a:r>
          <a:endParaRPr lang="en-US" sz="2100" kern="1200"/>
        </a:p>
      </dsp:txBody>
      <dsp:txXfrm>
        <a:off x="363603" y="62081"/>
        <a:ext cx="4606259" cy="559396"/>
      </dsp:txXfrm>
    </dsp:sp>
    <dsp:sp modelId="{545F8B13-AD7C-4106-88BE-ECF8682669DC}">
      <dsp:nvSpPr>
        <dsp:cNvPr id="0" name=""/>
        <dsp:cNvSpPr/>
      </dsp:nvSpPr>
      <dsp:spPr>
        <a:xfrm>
          <a:off x="0" y="1294339"/>
          <a:ext cx="6666833" cy="2182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437388" rIns="517420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/>
            <a:t>Protože bylo celkem na obou školách (HOA a VOŠ) 170 žáků</a:t>
          </a:r>
          <a:endParaRPr lang="en-US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/>
            <a:t>Chcete udržet aspoň tento počet. Byl odliv žáků, nikdo se moc na školy nehlásil.</a:t>
          </a:r>
          <a:endParaRPr lang="en-US" sz="2100" kern="120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/>
            <a:t>30 x 2 x 4 + 20 x 3 x 3 = 420</a:t>
          </a:r>
          <a:endParaRPr lang="en-US" sz="2100" kern="1200"/>
        </a:p>
      </dsp:txBody>
      <dsp:txXfrm>
        <a:off x="0" y="1294339"/>
        <a:ext cx="6666833" cy="2182950"/>
      </dsp:txXfrm>
    </dsp:sp>
    <dsp:sp modelId="{695456EC-50CD-4A4A-A81D-EFC6A7678850}">
      <dsp:nvSpPr>
        <dsp:cNvPr id="0" name=""/>
        <dsp:cNvSpPr/>
      </dsp:nvSpPr>
      <dsp:spPr>
        <a:xfrm>
          <a:off x="333341" y="984379"/>
          <a:ext cx="4666783" cy="619920"/>
        </a:xfrm>
        <a:prstGeom prst="round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/>
            <a:t>Proč?</a:t>
          </a:r>
          <a:endParaRPr lang="en-US" sz="2100" kern="1200"/>
        </a:p>
      </dsp:txBody>
      <dsp:txXfrm>
        <a:off x="363603" y="1014641"/>
        <a:ext cx="4606259" cy="559396"/>
      </dsp:txXfrm>
    </dsp:sp>
    <dsp:sp modelId="{A544A7BB-9BA9-4E61-B0B1-46D700A0B283}">
      <dsp:nvSpPr>
        <dsp:cNvPr id="0" name=""/>
        <dsp:cNvSpPr/>
      </dsp:nvSpPr>
      <dsp:spPr>
        <a:xfrm>
          <a:off x="0" y="3900650"/>
          <a:ext cx="6666833" cy="15214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437388" rIns="517420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 dirty="0"/>
            <a:t>Finančně počet 170 žáků na 2 školách nejde ufinancovat při školném 5 000Kč ročně (2015) 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100" kern="1200"/>
            <a:t>Školné by v té době by muselo být 40 000 Kč. </a:t>
          </a:r>
          <a:endParaRPr lang="en-US" sz="2100" kern="1200"/>
        </a:p>
      </dsp:txBody>
      <dsp:txXfrm>
        <a:off x="0" y="3900650"/>
        <a:ext cx="6666833" cy="1521449"/>
      </dsp:txXfrm>
    </dsp:sp>
    <dsp:sp modelId="{AFAD236C-9CF3-4626-A03B-36D429EF81BA}">
      <dsp:nvSpPr>
        <dsp:cNvPr id="0" name=""/>
        <dsp:cNvSpPr/>
      </dsp:nvSpPr>
      <dsp:spPr>
        <a:xfrm>
          <a:off x="333341" y="3590690"/>
          <a:ext cx="4666783" cy="61992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/>
            <a:t>Proč to nejde nyní?</a:t>
          </a:r>
          <a:endParaRPr lang="en-US" sz="2100" kern="1200"/>
        </a:p>
      </dsp:txBody>
      <dsp:txXfrm>
        <a:off x="363603" y="3620952"/>
        <a:ext cx="4606259" cy="55939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50D635-8BA5-495C-B146-166ED045FBDB}">
      <dsp:nvSpPr>
        <dsp:cNvPr id="0" name=""/>
        <dsp:cNvSpPr/>
      </dsp:nvSpPr>
      <dsp:spPr>
        <a:xfrm>
          <a:off x="0" y="332149"/>
          <a:ext cx="6666833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7EEF62F-6546-426A-A118-6F2392EEE459}">
      <dsp:nvSpPr>
        <dsp:cNvPr id="0" name=""/>
        <dsp:cNvSpPr/>
      </dsp:nvSpPr>
      <dsp:spPr>
        <a:xfrm>
          <a:off x="333341" y="7429"/>
          <a:ext cx="4666783" cy="6494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1" kern="1200"/>
            <a:t>Jaké je motivované dítě?</a:t>
          </a:r>
          <a:endParaRPr lang="en-US" sz="2200" kern="1200"/>
        </a:p>
      </dsp:txBody>
      <dsp:txXfrm>
        <a:off x="365044" y="39132"/>
        <a:ext cx="4603377" cy="586034"/>
      </dsp:txXfrm>
    </dsp:sp>
    <dsp:sp modelId="{CE3C6FB6-E850-402D-995F-011F64496C06}">
      <dsp:nvSpPr>
        <dsp:cNvPr id="0" name=""/>
        <dsp:cNvSpPr/>
      </dsp:nvSpPr>
      <dsp:spPr>
        <a:xfrm>
          <a:off x="0" y="1330069"/>
          <a:ext cx="6666833" cy="166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458216" rIns="517420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200" kern="1200"/>
            <a:t>Český jazyk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200" kern="1200"/>
            <a:t>Matematika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200" kern="1200"/>
            <a:t>NIC VÍC</a:t>
          </a:r>
          <a:endParaRPr lang="en-US" sz="2200" kern="1200"/>
        </a:p>
      </dsp:txBody>
      <dsp:txXfrm>
        <a:off x="0" y="1330069"/>
        <a:ext cx="6666833" cy="1663200"/>
      </dsp:txXfrm>
    </dsp:sp>
    <dsp:sp modelId="{652E0BAF-29B0-41FB-89FA-8FE4300727EB}">
      <dsp:nvSpPr>
        <dsp:cNvPr id="0" name=""/>
        <dsp:cNvSpPr/>
      </dsp:nvSpPr>
      <dsp:spPr>
        <a:xfrm>
          <a:off x="333341" y="1005350"/>
          <a:ext cx="4666783" cy="6494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1" kern="1200"/>
            <a:t>Přijímačky</a:t>
          </a:r>
          <a:endParaRPr lang="en-US" sz="2200" kern="1200"/>
        </a:p>
      </dsp:txBody>
      <dsp:txXfrm>
        <a:off x="365044" y="1037053"/>
        <a:ext cx="4603377" cy="586034"/>
      </dsp:txXfrm>
    </dsp:sp>
    <dsp:sp modelId="{160D5DE8-2900-45B6-8F02-F000B5A17F16}">
      <dsp:nvSpPr>
        <dsp:cNvPr id="0" name=""/>
        <dsp:cNvSpPr/>
      </dsp:nvSpPr>
      <dsp:spPr>
        <a:xfrm>
          <a:off x="0" y="3436790"/>
          <a:ext cx="6666833" cy="2009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458216" rIns="517420" bIns="156464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200" kern="1200"/>
            <a:t>Český jazyk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200" kern="1200"/>
            <a:t>Cizí jazyk/matematika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200" kern="1200"/>
            <a:t>Ekonomika</a:t>
          </a:r>
          <a:endParaRPr lang="en-US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200" kern="1200"/>
            <a:t>Hotelový provoz/Cestovní ruch/Účetnictví</a:t>
          </a:r>
          <a:endParaRPr lang="en-US" sz="2200" kern="1200"/>
        </a:p>
      </dsp:txBody>
      <dsp:txXfrm>
        <a:off x="0" y="3436790"/>
        <a:ext cx="6666833" cy="2009700"/>
      </dsp:txXfrm>
    </dsp:sp>
    <dsp:sp modelId="{E5377E13-410A-435E-BD78-03F417FC8AD2}">
      <dsp:nvSpPr>
        <dsp:cNvPr id="0" name=""/>
        <dsp:cNvSpPr/>
      </dsp:nvSpPr>
      <dsp:spPr>
        <a:xfrm>
          <a:off x="333341" y="3112069"/>
          <a:ext cx="4666783" cy="6494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1" kern="1200"/>
            <a:t>Maturita</a:t>
          </a:r>
          <a:endParaRPr lang="en-US" sz="2200" kern="1200"/>
        </a:p>
      </dsp:txBody>
      <dsp:txXfrm>
        <a:off x="365044" y="3143772"/>
        <a:ext cx="4603377" cy="58603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655068-A508-464B-AEA8-DC937ED00319}">
      <dsp:nvSpPr>
        <dsp:cNvPr id="0" name=""/>
        <dsp:cNvSpPr/>
      </dsp:nvSpPr>
      <dsp:spPr>
        <a:xfrm>
          <a:off x="0" y="475160"/>
          <a:ext cx="6666833" cy="14320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b="1" kern="1200"/>
            <a:t>Výsledky 1. ročníků v 1.pololetí</a:t>
          </a:r>
          <a:endParaRPr lang="en-US" sz="3600" kern="1200"/>
        </a:p>
      </dsp:txBody>
      <dsp:txXfrm>
        <a:off x="69908" y="545068"/>
        <a:ext cx="6527017" cy="1292264"/>
      </dsp:txXfrm>
    </dsp:sp>
    <dsp:sp modelId="{00C3FB53-1B69-44E9-A1E5-D8FC17AD8167}">
      <dsp:nvSpPr>
        <dsp:cNvPr id="0" name=""/>
        <dsp:cNvSpPr/>
      </dsp:nvSpPr>
      <dsp:spPr>
        <a:xfrm>
          <a:off x="0" y="2010920"/>
          <a:ext cx="6666833" cy="1432080"/>
        </a:xfrm>
        <a:prstGeom prst="round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 dirty="0"/>
            <a:t>Známky mají lepší než loni</a:t>
          </a:r>
          <a:endParaRPr lang="en-US" sz="3600" kern="1200" dirty="0"/>
        </a:p>
      </dsp:txBody>
      <dsp:txXfrm>
        <a:off x="69908" y="2080828"/>
        <a:ext cx="6527017" cy="1292264"/>
      </dsp:txXfrm>
    </dsp:sp>
    <dsp:sp modelId="{00325B48-9CE7-4471-A35F-5B89AE56DF17}">
      <dsp:nvSpPr>
        <dsp:cNvPr id="0" name=""/>
        <dsp:cNvSpPr/>
      </dsp:nvSpPr>
      <dsp:spPr>
        <a:xfrm>
          <a:off x="0" y="3546680"/>
          <a:ext cx="6666833" cy="143208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 dirty="0"/>
            <a:t>Omluvené, neomluvené hodiny a výchovná opatření jsou horší </a:t>
          </a:r>
          <a:endParaRPr lang="en-US" sz="3600" kern="1200" dirty="0"/>
        </a:p>
      </dsp:txBody>
      <dsp:txXfrm>
        <a:off x="69908" y="3616588"/>
        <a:ext cx="6527017" cy="129226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FB4AA6-89B5-4DC7-A198-6232B7E653F6}">
      <dsp:nvSpPr>
        <dsp:cNvPr id="0" name=""/>
        <dsp:cNvSpPr/>
      </dsp:nvSpPr>
      <dsp:spPr>
        <a:xfrm>
          <a:off x="0" y="456259"/>
          <a:ext cx="6666833" cy="219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604012" rIns="517420" bIns="206248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900" kern="1200"/>
            <a:t>Průměr známek – 1,650</a:t>
          </a:r>
          <a:endParaRPr lang="en-US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900" kern="1200"/>
            <a:t>Počet omluvených hodin – 74,78</a:t>
          </a:r>
          <a:endParaRPr lang="en-US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900" kern="1200"/>
            <a:t>Neomluvené hodiny – 4,142</a:t>
          </a:r>
          <a:endParaRPr lang="en-US" sz="2900" kern="1200"/>
        </a:p>
      </dsp:txBody>
      <dsp:txXfrm>
        <a:off x="0" y="456259"/>
        <a:ext cx="6666833" cy="2192400"/>
      </dsp:txXfrm>
    </dsp:sp>
    <dsp:sp modelId="{8D184E11-EF39-48E2-B91C-ED4A36A38CF2}">
      <dsp:nvSpPr>
        <dsp:cNvPr id="0" name=""/>
        <dsp:cNvSpPr/>
      </dsp:nvSpPr>
      <dsp:spPr>
        <a:xfrm>
          <a:off x="333341" y="28219"/>
          <a:ext cx="4666783" cy="8560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900" b="1" kern="1200"/>
            <a:t>2025/2026</a:t>
          </a:r>
          <a:endParaRPr lang="en-US" sz="2900" kern="1200"/>
        </a:p>
      </dsp:txBody>
      <dsp:txXfrm>
        <a:off x="375131" y="70009"/>
        <a:ext cx="4583203" cy="772500"/>
      </dsp:txXfrm>
    </dsp:sp>
    <dsp:sp modelId="{CAC5992E-4F5E-4295-B641-BC6F41FD08EA}">
      <dsp:nvSpPr>
        <dsp:cNvPr id="0" name=""/>
        <dsp:cNvSpPr/>
      </dsp:nvSpPr>
      <dsp:spPr>
        <a:xfrm>
          <a:off x="0" y="3233299"/>
          <a:ext cx="6666833" cy="2192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604012" rIns="517420" bIns="206248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900" kern="1200"/>
            <a:t>Průměr známek – 1,721</a:t>
          </a:r>
          <a:endParaRPr lang="en-US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900" kern="1200"/>
            <a:t>Počet omluvených hodin – 58,358</a:t>
          </a:r>
          <a:endParaRPr lang="en-US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900" kern="1200"/>
            <a:t>Neomluvené hodiny – 0,037</a:t>
          </a:r>
          <a:endParaRPr lang="en-US" sz="2900" kern="1200"/>
        </a:p>
      </dsp:txBody>
      <dsp:txXfrm>
        <a:off x="0" y="3233299"/>
        <a:ext cx="6666833" cy="2192400"/>
      </dsp:txXfrm>
    </dsp:sp>
    <dsp:sp modelId="{3F95F83C-089C-44DF-863B-D5267B0935B5}">
      <dsp:nvSpPr>
        <dsp:cNvPr id="0" name=""/>
        <dsp:cNvSpPr/>
      </dsp:nvSpPr>
      <dsp:spPr>
        <a:xfrm>
          <a:off x="333341" y="2805259"/>
          <a:ext cx="4666783" cy="85608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900" b="1" kern="1200"/>
            <a:t>2024/2025</a:t>
          </a:r>
          <a:endParaRPr lang="en-US" sz="2900" kern="1200"/>
        </a:p>
      </dsp:txBody>
      <dsp:txXfrm>
        <a:off x="375131" y="2847049"/>
        <a:ext cx="4583203" cy="772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166675-698B-40FB-B162-3D93C482DE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E1A12D3-07B3-3A52-2FEC-C687724ECD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3B74F9A-9E28-109A-78C9-ED29C6F7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03BB-107C-4243-B1FC-CDC0E03299ED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A607989-73DF-6158-A68A-029D39C79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E26AE5D-8A27-0CE5-1432-78BA6C16B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8D4C-61B2-4BA9-8235-FE794A0ED2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2509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EB7283-7AE6-DCB7-A20E-B649799F7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EACA274-8BC4-C367-C094-3923C4D6EB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EB2375F-D0F1-D03A-4637-7A88EA4F0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03BB-107C-4243-B1FC-CDC0E03299ED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45532EB-9FEC-A56B-BD29-9D66B7FAC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907BA08-9BEB-2FA3-7057-F5159B8D5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8D4C-61B2-4BA9-8235-FE794A0ED2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359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A4B2746-0609-5EDB-BCEF-16C892A02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1F59207-C52B-8F7B-073B-9DCA742A0B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70F741F-620D-E864-3730-FCF6ECC60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03BB-107C-4243-B1FC-CDC0E03299ED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A7B1F0C-4A7F-5C75-4471-EBA9DA0F5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FAC3AA0-84BB-719E-2F6C-A368FA065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8D4C-61B2-4BA9-8235-FE794A0ED2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0040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ED237F-61DE-BBB3-ADDD-F19389028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755B023-3536-270C-C99D-D3C3C2AC9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EA10939-4962-F022-E3EF-FA03D85FB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03BB-107C-4243-B1FC-CDC0E03299ED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5752398-803A-A69F-B21D-23A70423E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B55113-90B4-5F4B-4178-FE1E23B75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8D4C-61B2-4BA9-8235-FE794A0ED2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8269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F3B54B-928D-FCA9-C213-95DB58598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EE69671-8C8A-335A-4003-CB52EC904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CCDC7FC-6267-09D4-15E7-A81076ECB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03BB-107C-4243-B1FC-CDC0E03299ED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D7721BB-9C79-2556-7CE0-765112361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5E0E3F4-9F83-1E17-7575-9F255D13A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8D4C-61B2-4BA9-8235-FE794A0ED2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5136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D29588-2DA7-1A31-E2EF-D692B3866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097844-443F-2DC5-481F-0B2ABF5037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BFCF445-5188-E9CB-5CBB-EBCB22B5EA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3625F88-95D0-8B63-9C93-01FA7AF0C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03BB-107C-4243-B1FC-CDC0E03299ED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0B6607B-1300-1124-9DEE-DC963A0C2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1EA48BD-794D-6F8D-0E7E-839BED3C4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8D4C-61B2-4BA9-8235-FE794A0ED2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5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283992-9363-100A-6756-12BACD06E5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3B11BBE-BB25-2DDC-8128-92229381C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0A37436-18E2-7A1B-088F-708DF847F1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3233D8D-523F-9037-1CC6-02C204F9B5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71595F2-A88A-496B-BC20-7C689B3FED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3F424D8-B0FE-1817-CED1-88EED4258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03BB-107C-4243-B1FC-CDC0E03299ED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647D418-7E1A-790E-37AA-EF874B8BE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2CE01BE-1A0E-3B9A-DCFA-5DE629312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8D4C-61B2-4BA9-8235-FE794A0ED2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3685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99321D-C018-924D-F66F-EF7F24C9C8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253D9F2-5DD8-5F3B-F071-743696470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03BB-107C-4243-B1FC-CDC0E03299ED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00E1424-A87A-FB6A-2EFE-BABCDFED3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C0B3BAE-A7E9-7E35-9667-457FEC1FC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8D4C-61B2-4BA9-8235-FE794A0ED2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361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B509366-315D-B8E3-78B4-0F4E4B2EC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03BB-107C-4243-B1FC-CDC0E03299ED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90671D5-1363-9CBE-179E-DE9CD958A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4D21351-0F0A-83FF-C44D-6A90E9997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8D4C-61B2-4BA9-8235-FE794A0ED2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4589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92327A-7CEE-ACB7-218D-9CA378000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0FFABCA-BA0C-289B-498D-0A991368B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4EE9963-9382-BD6A-A7BE-805F76F358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265B98F-C99E-3F71-FC15-EBDA1BE79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03BB-107C-4243-B1FC-CDC0E03299ED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DF9EEA7-E239-4916-75FA-6D0327DB3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F0AAEC1-5D5F-7D2B-8D6F-2187BA7C5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8D4C-61B2-4BA9-8235-FE794A0ED2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3506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38D345-5CD9-74CB-F42A-103FC1ACC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E6BED1A9-C1D0-6617-485F-0BBE5A85ED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E9B4CBD-4B16-2509-9FE4-EEB51541AB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34042C7-AAF9-AF28-282D-4452F77AC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603BB-107C-4243-B1FC-CDC0E03299ED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C9CA107-85BD-80CD-C193-C7D27D786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B5C73E3-0CC4-54DC-D90B-6D23B6770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98D4C-61B2-4BA9-8235-FE794A0ED2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9272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81B10B2-F428-20C8-671D-904E0AEC9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7FAD598-997B-A4CF-09A3-4D94C08920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C80ACF-EF75-2549-BC84-BB5D2866AE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A603BB-107C-4243-B1FC-CDC0E03299ED}" type="datetimeFigureOut">
              <a:rPr lang="cs-CZ" smtClean="0"/>
              <a:t>29.01.2026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2B30D44-0EAB-A097-A556-040E4B1B5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3884EF7-4D92-85A0-5D2F-312B8E7682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298D4C-61B2-4BA9-8235-FE794A0ED21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042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981533B-A3AE-B2FB-B078-416AF70582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cs-CZ" sz="4800">
                <a:solidFill>
                  <a:srgbClr val="FFFFFF"/>
                </a:solidFill>
              </a:rPr>
              <a:t>Mimořádná pedagogická rada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A9AD7AD-8972-8D60-0C60-3475D2870B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49747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8DDED8-6651-DA7C-2FE1-22EFB0C863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DE41158-C506-0E96-75F0-2093A0F72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cs-CZ" sz="4000">
                <a:solidFill>
                  <a:schemeClr val="bg1"/>
                </a:solidFill>
              </a:rPr>
              <a:t>Vyloučení ze školy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BD26309-B63A-4982-E1E3-4283F4ABD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Pokud je žák ve zkušební době podmíněného vyloučení a v této době se dopustí dalšího zaviněného porušení povinností, je ŘŠ oprávněn rozhodnout o jeho definitivním vyloučení ze školy.</a:t>
            </a:r>
          </a:p>
          <a:p>
            <a:pPr marL="0" indent="0">
              <a:buNone/>
            </a:pPr>
            <a:r>
              <a:rPr lang="cs-CZ" sz="2400" dirty="0"/>
              <a:t>Za zvlášť hrubé opakované slovní a úmyslné útoky žáka vůči zaměstnancům školy, ostatním žákům se považuje za zvláště závažné zaviněné porušení povinností stanovených ŠŘ, kdy tuto skutečnost ŘŠ oznámí orgánu OSPOD, jde-li o nezletilého nebo státnímu zastupitelství.</a:t>
            </a:r>
          </a:p>
        </p:txBody>
      </p:sp>
    </p:spTree>
    <p:extLst>
      <p:ext uri="{BB962C8B-B14F-4D97-AF65-F5344CB8AC3E}">
        <p14:creationId xmlns:p14="http://schemas.microsoft.com/office/powerpoint/2010/main" val="3211082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C7D295-0B8A-326E-0F1F-F557468E4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Školní poradenské pracoviště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0688083-77BB-38DC-AB68-48A2E48E11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Sdílené dokumenty</a:t>
            </a:r>
          </a:p>
          <a:p>
            <a:pPr marL="457200" lvl="1" indent="0">
              <a:buNone/>
            </a:pPr>
            <a:r>
              <a:rPr lang="cs-CZ" dirty="0"/>
              <a:t>Tabulka </a:t>
            </a:r>
          </a:p>
          <a:p>
            <a:pPr marL="457200" lvl="1" indent="0">
              <a:buNone/>
            </a:pPr>
            <a:r>
              <a:rPr lang="cs-CZ" dirty="0"/>
              <a:t>problémových </a:t>
            </a:r>
          </a:p>
          <a:p>
            <a:pPr marL="457200" lvl="1" indent="0">
              <a:buNone/>
            </a:pPr>
            <a:r>
              <a:rPr lang="cs-CZ" dirty="0"/>
              <a:t>žáků</a:t>
            </a:r>
          </a:p>
          <a:p>
            <a:pPr lvl="1"/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281E249-648A-5A4C-061E-CB9FFFE807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8225" y="2156485"/>
            <a:ext cx="7275646" cy="4250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3252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24E19F-7CB3-FC7D-E033-5874BA6E8F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74F7F3-89F6-419F-9782-AB99CD650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Školní poradenské pracoviště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A3DC46-8C08-A5FC-F4E6-B57CFF23C5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Sdílené dokumenty</a:t>
            </a:r>
          </a:p>
          <a:p>
            <a:pPr lvl="1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AF3CB6EC-3E05-1628-10AB-F9F5B80835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810" y="2794001"/>
            <a:ext cx="10352452" cy="326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48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36495-A71D-D497-A2A0-274271222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C50CC5-1AED-B0A9-5E2D-3F532A810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Školní poradenské pracoviště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C2FBAC4-CF25-BE7E-84A0-EF515B262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Sdílené dokumenty</a:t>
            </a:r>
          </a:p>
          <a:p>
            <a:pPr lvl="1"/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1A175A6-AD9D-B6F5-D293-A821382630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2339159"/>
            <a:ext cx="11440160" cy="4352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0804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cs-CZ" sz="4000" b="1">
                <a:solidFill>
                  <a:srgbClr val="FFFFFF"/>
                </a:solidFill>
              </a:rPr>
              <a:t>Malá škola</a:t>
            </a:r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9893652E-6D35-4AD6-AA95-BC395EB81B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2055411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54957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12191990" cy="235867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EF16FF0-EB17-8399-7441-5A863CB12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1520377"/>
          </a:xfrm>
        </p:spPr>
        <p:txBody>
          <a:bodyPr anchor="ctr">
            <a:norm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Finance škol - normativy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358676"/>
            <a:ext cx="12191990" cy="45454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893697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3181A7-2CA0-A1FF-2815-840C80587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59" y="3100283"/>
            <a:ext cx="9889788" cy="3076679"/>
          </a:xfrm>
        </p:spPr>
        <p:txBody>
          <a:bodyPr>
            <a:normAutofit/>
          </a:bodyPr>
          <a:lstStyle/>
          <a:p>
            <a:r>
              <a:rPr lang="cs-CZ" sz="2600"/>
              <a:t>Určují </a:t>
            </a:r>
            <a:r>
              <a:rPr lang="cs-CZ" sz="2600" dirty="0"/>
              <a:t>se podle toho co vykážou veřejné školy</a:t>
            </a:r>
          </a:p>
          <a:p>
            <a:pPr lvl="1"/>
            <a:r>
              <a:rPr lang="cs-CZ" sz="2200" dirty="0"/>
              <a:t>Minimální počty žáků ve třídě z důvodu financí – 15 žáků</a:t>
            </a:r>
          </a:p>
          <a:p>
            <a:pPr lvl="2"/>
            <a:r>
              <a:rPr lang="cs-CZ" sz="2200" dirty="0"/>
              <a:t>15 žáků potřebujeme pouze na finance pro vyučující ve třídě</a:t>
            </a:r>
          </a:p>
          <a:p>
            <a:pPr lvl="2"/>
            <a:r>
              <a:rPr lang="cs-CZ" sz="2200" dirty="0"/>
              <a:t>Je třeba ještě zaplatit:</a:t>
            </a:r>
          </a:p>
          <a:p>
            <a:pPr lvl="3"/>
            <a:r>
              <a:rPr lang="cs-CZ" sz="2200" dirty="0"/>
              <a:t>Administrativa</a:t>
            </a:r>
          </a:p>
          <a:p>
            <a:pPr lvl="3"/>
            <a:r>
              <a:rPr lang="cs-CZ" sz="2200" dirty="0"/>
              <a:t>Musíme doplácet na školní jídelnu – žáci mladší 18 let</a:t>
            </a:r>
          </a:p>
          <a:p>
            <a:pPr lvl="3"/>
            <a:r>
              <a:rPr lang="cs-CZ" sz="2200" dirty="0"/>
              <a:t>Nájem + vytápění + energie</a:t>
            </a:r>
          </a:p>
          <a:p>
            <a:pPr lvl="1"/>
            <a:endParaRPr lang="cs-CZ" sz="2200" dirty="0"/>
          </a:p>
          <a:p>
            <a:pPr lvl="2"/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073486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38150" y="1683756"/>
            <a:ext cx="3263593" cy="2396359"/>
          </a:xfrm>
        </p:spPr>
        <p:txBody>
          <a:bodyPr anchor="b">
            <a:normAutofit/>
          </a:bodyPr>
          <a:lstStyle/>
          <a:p>
            <a:pPr algn="r"/>
            <a:r>
              <a:rPr lang="cs-CZ" sz="4000" b="1" dirty="0">
                <a:solidFill>
                  <a:srgbClr val="FFFFFF"/>
                </a:solidFill>
              </a:rPr>
              <a:t>Motivované děti</a:t>
            </a:r>
          </a:p>
        </p:txBody>
      </p:sp>
      <p:graphicFrame>
        <p:nvGraphicFramePr>
          <p:cNvPr id="27" name="Zástupný symbol pro obsah 2">
            <a:extLst>
              <a:ext uri="{FF2B5EF4-FFF2-40B4-BE49-F238E27FC236}">
                <a16:creationId xmlns:a16="http://schemas.microsoft.com/office/drawing/2014/main" id="{8776346D-D77A-D636-94AA-92156EE7FA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9547736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94542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09576" y="1683756"/>
            <a:ext cx="3292168" cy="2396359"/>
          </a:xfrm>
        </p:spPr>
        <p:txBody>
          <a:bodyPr anchor="b">
            <a:normAutofit/>
          </a:bodyPr>
          <a:lstStyle/>
          <a:p>
            <a:pPr algn="r"/>
            <a:r>
              <a:rPr lang="cs-CZ" sz="4000" b="1" dirty="0">
                <a:solidFill>
                  <a:srgbClr val="FFFFFF"/>
                </a:solidFill>
              </a:rPr>
              <a:t>Motivované děti</a:t>
            </a:r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A1A33CF3-A046-E219-0B57-87A85A0362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4907403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09228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67989B5-0C5D-8094-E95F-0654D197A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880" y="1683756"/>
            <a:ext cx="3264863" cy="2396359"/>
          </a:xfrm>
        </p:spPr>
        <p:txBody>
          <a:bodyPr anchor="b">
            <a:normAutofit/>
          </a:bodyPr>
          <a:lstStyle/>
          <a:p>
            <a:pPr algn="r"/>
            <a:r>
              <a:rPr lang="cs-CZ" sz="4000" dirty="0">
                <a:solidFill>
                  <a:srgbClr val="FFFFFF"/>
                </a:solidFill>
              </a:rPr>
              <a:t>Výsledky </a:t>
            </a:r>
            <a:br>
              <a:rPr lang="cs-CZ" sz="4000" dirty="0">
                <a:solidFill>
                  <a:srgbClr val="FFFFFF"/>
                </a:solidFill>
              </a:rPr>
            </a:br>
            <a:r>
              <a:rPr lang="cs-CZ" sz="4000" dirty="0">
                <a:solidFill>
                  <a:srgbClr val="FFFFFF"/>
                </a:solidFill>
              </a:rPr>
              <a:t>1. pololetí</a:t>
            </a:r>
            <a:br>
              <a:rPr lang="cs-CZ" sz="4000" dirty="0">
                <a:solidFill>
                  <a:srgbClr val="FFFFFF"/>
                </a:solidFill>
              </a:rPr>
            </a:br>
            <a:r>
              <a:rPr lang="cs-CZ" sz="4000" dirty="0">
                <a:solidFill>
                  <a:srgbClr val="FFFFFF"/>
                </a:solidFill>
              </a:rPr>
              <a:t>1. ročníků</a:t>
            </a: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CCB53074-C235-E019-4C92-1ACE4D9033C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5084989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7672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092953-30A7-CC01-ED79-F767BAA04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DF9FA4-C62D-E847-181A-FBF1C60A3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Chování - Stupeň 2 (uspokojivé)</a:t>
            </a:r>
          </a:p>
        </p:txBody>
      </p:sp>
      <p:graphicFrame>
        <p:nvGraphicFramePr>
          <p:cNvPr id="17" name="Zástupný obsah 2">
            <a:extLst>
              <a:ext uri="{FF2B5EF4-FFF2-40B4-BE49-F238E27FC236}">
                <a16:creationId xmlns:a16="http://schemas.microsoft.com/office/drawing/2014/main" id="{5F7CE0A8-92DD-24BC-7FEC-ED2521D179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721499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4827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18582C-7DFE-600A-A117-D15F909A6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A833FF-D93A-865A-0832-8DFB27829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Chování - Stupeň 3 (neuspokojivé)</a:t>
            </a: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F8CA92A6-2B77-5D5A-EA03-7FEE7591DF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368752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3081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659DDF-51EB-11D4-AA60-95E1D523DD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DC64844-9E22-CD68-9548-B10676ED9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cs-CZ" sz="4000">
                <a:solidFill>
                  <a:srgbClr val="FFFFFF"/>
                </a:solidFill>
              </a:rPr>
              <a:t>Chování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B158C5-A68E-CE55-2CE8-985C54441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cs-CZ" dirty="0"/>
              <a:t>Neomluvená absence vyšší než 7 hodin bude na vysvědčení vždy hodnocena sníženou známkou z chování i v případě, že ve čtvrtletí byl žák hodnocen některým z kázeňských opatření (NTU, DTU, DŘŠ) a následně se už neomluvené absence nedopustil.</a:t>
            </a:r>
          </a:p>
        </p:txBody>
      </p:sp>
    </p:spTree>
    <p:extLst>
      <p:ext uri="{BB962C8B-B14F-4D97-AF65-F5344CB8AC3E}">
        <p14:creationId xmlns:p14="http://schemas.microsoft.com/office/powerpoint/2010/main" val="4266078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9C602-3A79-797E-24A8-E6B90A5BF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879E21-04D8-0667-76E3-75EA46A8E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VÝCHOVNÁ OPATŘENÍ</a:t>
            </a:r>
            <a:endParaRPr lang="cs-CZ" dirty="0"/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033349A2-4D04-43DD-226D-8872D6BD5F2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5899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805A79-CF4F-A0CA-89B0-472C170B6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3E0D4B4-5C73-AA5D-12BA-71C71E540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VÝCHOVNÁ OPATŘENÍ</a:t>
            </a:r>
          </a:p>
        </p:txBody>
      </p: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781CA8FF-78DB-4ED5-F8CA-192AC68FE65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9690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1B5012E-EBAE-5144-56FC-1165EFA26B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009F9CD-5174-4DC5-D0C2-1544057A7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cs-CZ" sz="4000" dirty="0">
                <a:solidFill>
                  <a:schemeClr val="bg1"/>
                </a:solidFill>
              </a:rPr>
              <a:t>Důtka ŘŠ</a:t>
            </a:r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C4E98B-1955-1003-0936-FDA4B9876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r>
              <a:rPr lang="cs-CZ" sz="2000" dirty="0"/>
              <a:t>uděluje se žákovi za závažnější nebo opakované porušení ŠŘ, např. za časté neomluvené absence (4-7 VH), </a:t>
            </a:r>
          </a:p>
          <a:p>
            <a:r>
              <a:rPr lang="cs-CZ" sz="2000" dirty="0"/>
              <a:t>opakované pozdní příchody, </a:t>
            </a:r>
          </a:p>
          <a:p>
            <a:r>
              <a:rPr lang="cs-CZ" sz="2000" dirty="0"/>
              <a:t>hrubé chování vůči vyučujícím či spolužákům, </a:t>
            </a:r>
          </a:p>
          <a:p>
            <a:r>
              <a:rPr lang="cs-CZ" sz="2000" dirty="0"/>
              <a:t>poškození majetku školy, </a:t>
            </a:r>
          </a:p>
          <a:p>
            <a:r>
              <a:rPr lang="cs-CZ" sz="2000" dirty="0"/>
              <a:t>manipulaci s mobilním telefonem </a:t>
            </a:r>
          </a:p>
          <a:p>
            <a:r>
              <a:rPr lang="cs-CZ" sz="2000" dirty="0"/>
              <a:t>ojedinělý závažný přestupek proti školnímu řádu. </a:t>
            </a:r>
          </a:p>
          <a:p>
            <a:r>
              <a:rPr lang="cs-CZ" sz="2000" dirty="0"/>
              <a:t>O uložení důtky ŘŠ rozhoduje ředitel školy po projednání v pedagogické radě a o opatření je písemně informován zákonný zástupce žáka nebo zletilý žák a jeho rodiče.</a:t>
            </a:r>
          </a:p>
        </p:txBody>
      </p:sp>
    </p:spTree>
    <p:extLst>
      <p:ext uri="{BB962C8B-B14F-4D97-AF65-F5344CB8AC3E}">
        <p14:creationId xmlns:p14="http://schemas.microsoft.com/office/powerpoint/2010/main" val="1812409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2CAE389-69ED-1E67-AEB8-500A6999F9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A0DC459-42E4-0681-2A85-DCF750AB4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cs-CZ" sz="4000" dirty="0">
                <a:solidFill>
                  <a:schemeClr val="bg1"/>
                </a:solidFill>
              </a:rPr>
              <a:t>Podmíněné vyloučení ze školy</a:t>
            </a:r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42A7CB-BD0F-4B46-EA63-EA9032320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9880893" cy="3959619"/>
          </a:xfrm>
        </p:spPr>
        <p:txBody>
          <a:bodyPr>
            <a:normAutofit/>
          </a:bodyPr>
          <a:lstStyle/>
          <a:p>
            <a:r>
              <a:rPr lang="cs-CZ" sz="2000" dirty="0"/>
              <a:t>může ŘŠ udělit žákovi v případě zvlášť závažného zaviněného porušení školního řádu nebo školského zákona, </a:t>
            </a:r>
          </a:p>
          <a:p>
            <a:r>
              <a:rPr lang="cs-CZ" sz="2000" dirty="0"/>
              <a:t>např. při prokázané šikaně, </a:t>
            </a:r>
          </a:p>
          <a:p>
            <a:r>
              <a:rPr lang="cs-CZ" sz="2000" dirty="0"/>
              <a:t>opakované manipulaci s mobilním telefonem nebo při pořizování audiovizuálních záznamů během vyučování. </a:t>
            </a:r>
          </a:p>
          <a:p>
            <a:r>
              <a:rPr lang="cs-CZ" sz="2000" dirty="0"/>
              <a:t>Návrh na podmíněné vyloučení může podat TU, případně i jiný vyučující nebo zaměstnanec školy, pokud důvody k tomuto postupu zjistil sám a je schopen je doložit. </a:t>
            </a:r>
          </a:p>
          <a:p>
            <a:r>
              <a:rPr lang="cs-CZ" sz="2000" dirty="0"/>
              <a:t>Důvodem může být rovněž závažné zavinění a dlouhodobé neplnění studijních povinností</a:t>
            </a:r>
          </a:p>
        </p:txBody>
      </p:sp>
    </p:spTree>
    <p:extLst>
      <p:ext uri="{BB962C8B-B14F-4D97-AF65-F5344CB8AC3E}">
        <p14:creationId xmlns:p14="http://schemas.microsoft.com/office/powerpoint/2010/main" val="3625713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D777E6-A98E-C79D-BD8F-D5AEFFA89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7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0"/>
            <a:ext cx="12191990" cy="235867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41FD805-DBC0-3121-8E06-7AAFF9E69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1520377"/>
          </a:xfrm>
        </p:spPr>
        <p:txBody>
          <a:bodyPr anchor="ctr">
            <a:norm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Vyloučení ze školy</a:t>
            </a:r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358676"/>
            <a:ext cx="12191990" cy="45454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1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893697"/>
            <a:ext cx="457200" cy="457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C05A9D6-D348-E517-7D1B-CC1882863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59" y="3100283"/>
            <a:ext cx="9889788" cy="30766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000" dirty="0"/>
              <a:t>K vyloučení ze školy může ŘŠ přistoupit tehdy, dopustí-li se žák jednání, které představuje zvlášť hrubé nebo opakované porušení povinností stanovených ŠŘ či školským zákonem a které svou závažností znemožňuje pokračování ve vzdělávání. </a:t>
            </a:r>
          </a:p>
          <a:p>
            <a:pPr marL="0" indent="0">
              <a:buNone/>
            </a:pPr>
            <a:r>
              <a:rPr lang="cs-CZ" sz="2000" dirty="0"/>
              <a:t>Typicky se jedná o případy úmyslného fyzického nebo opakovaného slovního útoku na vyučující či spolužáky, o šíření nebo užívání omamných a psychotropních látek, opakovanou nebo závažnou šikanu (kyberšikanu), úmyslné poškozování majetku školy, závažné protiprávní jednání (včetně trestného činu), případně jiné chování ohrožující bezpečnost, zdraví nebo důstojnost osob ve školním prostředí.</a:t>
            </a:r>
          </a:p>
        </p:txBody>
      </p:sp>
    </p:spTree>
    <p:extLst>
      <p:ext uri="{BB962C8B-B14F-4D97-AF65-F5344CB8AC3E}">
        <p14:creationId xmlns:p14="http://schemas.microsoft.com/office/powerpoint/2010/main" val="305468110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885</Words>
  <Application>Microsoft Office PowerPoint</Application>
  <PresentationFormat>Širokoúhlá obrazovka</PresentationFormat>
  <Paragraphs>93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Aptos</vt:lpstr>
      <vt:lpstr>Aptos Display</vt:lpstr>
      <vt:lpstr>Arial</vt:lpstr>
      <vt:lpstr>Motiv Office</vt:lpstr>
      <vt:lpstr>Mimořádná pedagogická rada</vt:lpstr>
      <vt:lpstr>Chování - Stupeň 2 (uspokojivé)</vt:lpstr>
      <vt:lpstr>Chování - Stupeň 3 (neuspokojivé)</vt:lpstr>
      <vt:lpstr>Chování</vt:lpstr>
      <vt:lpstr>VÝCHOVNÁ OPATŘENÍ</vt:lpstr>
      <vt:lpstr>VÝCHOVNÁ OPATŘENÍ</vt:lpstr>
      <vt:lpstr>Důtka ŘŠ</vt:lpstr>
      <vt:lpstr>Podmíněné vyloučení ze školy</vt:lpstr>
      <vt:lpstr>Vyloučení ze školy</vt:lpstr>
      <vt:lpstr>Vyloučení ze školy</vt:lpstr>
      <vt:lpstr>Školní poradenské pracoviště</vt:lpstr>
      <vt:lpstr>Školní poradenské pracoviště</vt:lpstr>
      <vt:lpstr>Školní poradenské pracoviště</vt:lpstr>
      <vt:lpstr>Malá škola</vt:lpstr>
      <vt:lpstr>Finance škol - normativy</vt:lpstr>
      <vt:lpstr>Motivované děti</vt:lpstr>
      <vt:lpstr>Motivované děti</vt:lpstr>
      <vt:lpstr>Výsledky  1. pololetí 1. ročníků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Mimořádná pedagogická rada</dc:title>
  <dc:creator>David Gába</dc:creator>
  <cp:lastModifiedBy>David Gába</cp:lastModifiedBy>
  <cp:revision>23</cp:revision>
  <dcterms:created xsi:type="dcterms:W3CDTF">2026-01-28T07:40:09Z</dcterms:created>
  <dcterms:modified xsi:type="dcterms:W3CDTF">2026-01-29T07:00:00Z</dcterms:modified>
</cp:coreProperties>
</file>